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  <p:sldMasterId id="2147483673" r:id="rId3"/>
    <p:sldMasterId id="2147483806" r:id="rId4"/>
  </p:sldMasterIdLst>
  <p:notesMasterIdLst>
    <p:notesMasterId r:id="rId11"/>
  </p:notesMasterIdLst>
  <p:handoutMasterIdLst>
    <p:handoutMasterId r:id="rId12"/>
  </p:handoutMasterIdLst>
  <p:sldIdLst>
    <p:sldId id="549" r:id="rId5"/>
    <p:sldId id="329" r:id="rId6"/>
    <p:sldId id="613" r:id="rId7"/>
    <p:sldId id="614" r:id="rId8"/>
    <p:sldId id="704" r:id="rId9"/>
    <p:sldId id="555" r:id="rId1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b="1" kern="1200">
        <a:solidFill>
          <a:schemeClr val="tx1"/>
        </a:solidFill>
        <a:latin typeface="Lucida Console" panose="020B0609040504020204" pitchFamily="49" charset="0"/>
        <a:ea typeface="ＭＳ Ｐゴシック" panose="020B0600070205080204" pitchFamily="34" charset="-128"/>
        <a:cs typeface="+mn-cs"/>
      </a:defRPr>
    </a:lvl1pPr>
    <a:lvl2pPr marL="455613" indent="1588" algn="l" rtl="0" eaLnBrk="0" fontAlgn="base" hangingPunct="0">
      <a:spcBef>
        <a:spcPct val="0"/>
      </a:spcBef>
      <a:spcAft>
        <a:spcPct val="0"/>
      </a:spcAft>
      <a:defRPr sz="2800" b="1" kern="1200">
        <a:solidFill>
          <a:schemeClr val="tx1"/>
        </a:solidFill>
        <a:latin typeface="Lucida Console" panose="020B0609040504020204" pitchFamily="49" charset="0"/>
        <a:ea typeface="ＭＳ Ｐゴシック" panose="020B0600070205080204" pitchFamily="34" charset="-128"/>
        <a:cs typeface="+mn-cs"/>
      </a:defRPr>
    </a:lvl2pPr>
    <a:lvl3pPr marL="912813" indent="1588" algn="l" rtl="0" eaLnBrk="0" fontAlgn="base" hangingPunct="0">
      <a:spcBef>
        <a:spcPct val="0"/>
      </a:spcBef>
      <a:spcAft>
        <a:spcPct val="0"/>
      </a:spcAft>
      <a:defRPr sz="2800" b="1" kern="1200">
        <a:solidFill>
          <a:schemeClr val="tx1"/>
        </a:solidFill>
        <a:latin typeface="Lucida Console" panose="020B0609040504020204" pitchFamily="49" charset="0"/>
        <a:ea typeface="ＭＳ Ｐゴシック" panose="020B0600070205080204" pitchFamily="34" charset="-128"/>
        <a:cs typeface="+mn-cs"/>
      </a:defRPr>
    </a:lvl3pPr>
    <a:lvl4pPr marL="1370013" indent="1588" algn="l" rtl="0" eaLnBrk="0" fontAlgn="base" hangingPunct="0">
      <a:spcBef>
        <a:spcPct val="0"/>
      </a:spcBef>
      <a:spcAft>
        <a:spcPct val="0"/>
      </a:spcAft>
      <a:defRPr sz="2800" b="1" kern="1200">
        <a:solidFill>
          <a:schemeClr val="tx1"/>
        </a:solidFill>
        <a:latin typeface="Lucida Console" panose="020B0609040504020204" pitchFamily="49" charset="0"/>
        <a:ea typeface="ＭＳ Ｐゴシック" panose="020B0600070205080204" pitchFamily="34" charset="-128"/>
        <a:cs typeface="+mn-cs"/>
      </a:defRPr>
    </a:lvl4pPr>
    <a:lvl5pPr marL="1827213" indent="1588" algn="l" rtl="0" eaLnBrk="0" fontAlgn="base" hangingPunct="0">
      <a:spcBef>
        <a:spcPct val="0"/>
      </a:spcBef>
      <a:spcAft>
        <a:spcPct val="0"/>
      </a:spcAft>
      <a:defRPr sz="2800" b="1" kern="1200">
        <a:solidFill>
          <a:schemeClr val="tx1"/>
        </a:solidFill>
        <a:latin typeface="Lucida Console" panose="020B0609040504020204" pitchFamily="49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800" b="1" kern="1200">
        <a:solidFill>
          <a:schemeClr val="tx1"/>
        </a:solidFill>
        <a:latin typeface="Lucida Console" panose="020B0609040504020204" pitchFamily="49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800" b="1" kern="1200">
        <a:solidFill>
          <a:schemeClr val="tx1"/>
        </a:solidFill>
        <a:latin typeface="Lucida Console" panose="020B0609040504020204" pitchFamily="49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800" b="1" kern="1200">
        <a:solidFill>
          <a:schemeClr val="tx1"/>
        </a:solidFill>
        <a:latin typeface="Lucida Console" panose="020B0609040504020204" pitchFamily="49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800" b="1" kern="1200">
        <a:solidFill>
          <a:schemeClr val="tx1"/>
        </a:solidFill>
        <a:latin typeface="Lucida Console" panose="020B0609040504020204" pitchFamily="49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>
      <p:cViewPr varScale="1">
        <p:scale>
          <a:sx n="124" d="100"/>
          <a:sy n="124" d="100"/>
        </p:scale>
        <p:origin x="182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3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23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70" name="Rectangle 2">
            <a:extLst>
              <a:ext uri="{FF2B5EF4-FFF2-40B4-BE49-F238E27FC236}">
                <a16:creationId xmlns:a16="http://schemas.microsoft.com/office/drawing/2014/main" id="{540AB06E-2870-6CA5-BF09-93B26BB0449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5D31D028-7670-7B20-FF69-1F39E8020E1C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11972" name="Rectangle 4">
            <a:extLst>
              <a:ext uri="{FF2B5EF4-FFF2-40B4-BE49-F238E27FC236}">
                <a16:creationId xmlns:a16="http://schemas.microsoft.com/office/drawing/2014/main" id="{51CA1179-5AB9-F75B-BD93-D7ABF5A8DE0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11973" name="Rectangle 5">
            <a:extLst>
              <a:ext uri="{FF2B5EF4-FFF2-40B4-BE49-F238E27FC236}">
                <a16:creationId xmlns:a16="http://schemas.microsoft.com/office/drawing/2014/main" id="{E904D2A6-6C37-91C3-BE64-441074B0890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617F696A-DC26-FC42-B2B8-C1E4630A83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png>
</file>

<file path=ppt/media/image38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B4B683DB-E8D7-B607-782B-C1C542637F8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D3D5C4F1-E44B-426C-3F3F-D02CCE56016D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7828" name="Rectangle 4">
            <a:extLst>
              <a:ext uri="{FF2B5EF4-FFF2-40B4-BE49-F238E27FC236}">
                <a16:creationId xmlns:a16="http://schemas.microsoft.com/office/drawing/2014/main" id="{EEEDD8A1-2BA9-F58D-BA12-989D93FF8C3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9" name="Rectangle 5">
            <a:extLst>
              <a:ext uri="{FF2B5EF4-FFF2-40B4-BE49-F238E27FC236}">
                <a16:creationId xmlns:a16="http://schemas.microsoft.com/office/drawing/2014/main" id="{40B387FE-FBDE-315D-CAA3-839381F700C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26630" name="Rectangle 6">
            <a:extLst>
              <a:ext uri="{FF2B5EF4-FFF2-40B4-BE49-F238E27FC236}">
                <a16:creationId xmlns:a16="http://schemas.microsoft.com/office/drawing/2014/main" id="{F733058F-AFAC-9BF1-3121-4AE4CDBFA87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6631" name="Rectangle 7">
            <a:extLst>
              <a:ext uri="{FF2B5EF4-FFF2-40B4-BE49-F238E27FC236}">
                <a16:creationId xmlns:a16="http://schemas.microsoft.com/office/drawing/2014/main" id="{EF996220-14B6-52B4-41E6-F95743F5ED3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059E43B0-E793-E741-99F2-9E0B1B3907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5526" algn="l" defTabSz="45710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630" algn="l" defTabSz="45710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736" algn="l" defTabSz="45710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841" algn="l" defTabSz="45710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Slide Image Placeholder 1">
            <a:extLst>
              <a:ext uri="{FF2B5EF4-FFF2-40B4-BE49-F238E27FC236}">
                <a16:creationId xmlns:a16="http://schemas.microsoft.com/office/drawing/2014/main" id="{6EE90171-65A9-834D-7EB3-CAEA4400D5E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898" name="Notes Placeholder 2">
            <a:extLst>
              <a:ext uri="{FF2B5EF4-FFF2-40B4-BE49-F238E27FC236}">
                <a16:creationId xmlns:a16="http://schemas.microsoft.com/office/drawing/2014/main" id="{DC4BA0B0-DA60-9339-D726-1093B9174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indent="-228600"/>
            <a:endParaRPr lang="en-US" altLang="en-US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80899" name="Slide Number Placeholder 3">
            <a:extLst>
              <a:ext uri="{FF2B5EF4-FFF2-40B4-BE49-F238E27FC236}">
                <a16:creationId xmlns:a16="http://schemas.microsoft.com/office/drawing/2014/main" id="{F38A842E-959C-1EFE-EBCD-AE74328E0768}"/>
              </a:ext>
            </a:extLst>
          </p:cNvPr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D2600B56-ABEE-6E4C-9017-65E5F0D21E2C}" type="slidenum">
              <a:rPr lang="en-US" altLang="en-US" b="0"/>
              <a:pPr algn="r" eaLnBrk="1" hangingPunct="1">
                <a:spcBef>
                  <a:spcPct val="0"/>
                </a:spcBef>
              </a:pPr>
              <a:t>1</a:t>
            </a:fld>
            <a:endParaRPr lang="en-US" altLang="en-US" b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Slide Image Placeholder 1">
            <a:extLst>
              <a:ext uri="{FF2B5EF4-FFF2-40B4-BE49-F238E27FC236}">
                <a16:creationId xmlns:a16="http://schemas.microsoft.com/office/drawing/2014/main" id="{A8316A43-9A33-91FE-07FA-A55B3DFB5A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6" name="Notes Placeholder 2">
            <a:extLst>
              <a:ext uri="{FF2B5EF4-FFF2-40B4-BE49-F238E27FC236}">
                <a16:creationId xmlns:a16="http://schemas.microsoft.com/office/drawing/2014/main" id="{C56D3C6A-010C-3F87-C13F-51AFC7C1A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indent="-228600"/>
            <a:endParaRPr lang="en-US" altLang="en-US" sz="110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82947" name="Slide Number Placeholder 3">
            <a:extLst>
              <a:ext uri="{FF2B5EF4-FFF2-40B4-BE49-F238E27FC236}">
                <a16:creationId xmlns:a16="http://schemas.microsoft.com/office/drawing/2014/main" id="{8FF2F9E6-9916-601E-DE7D-28294D82CE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07869A2-A40F-CA4A-90AC-3A77DBE92197}" type="slidenum">
              <a:rPr lang="en-US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>
            <a:extLst>
              <a:ext uri="{FF2B5EF4-FFF2-40B4-BE49-F238E27FC236}">
                <a16:creationId xmlns:a16="http://schemas.microsoft.com/office/drawing/2014/main" id="{58F091E9-4B34-A8F1-475A-077C1795DEC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71333719-8DED-794D-B853-093C670B3C05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  <p:sp>
        <p:nvSpPr>
          <p:cNvPr id="87042" name="Rectangle 2">
            <a:extLst>
              <a:ext uri="{FF2B5EF4-FFF2-40B4-BE49-F238E27FC236}">
                <a16:creationId xmlns:a16="http://schemas.microsoft.com/office/drawing/2014/main" id="{6763B9A5-9400-D1F6-B076-C9E15DABAE4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BBBD83DB-E52C-FEA2-22B2-91FC6DE65B6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Rectangle 2">
            <a:extLst>
              <a:ext uri="{FF2B5EF4-FFF2-40B4-BE49-F238E27FC236}">
                <a16:creationId xmlns:a16="http://schemas.microsoft.com/office/drawing/2014/main" id="{F13D0F18-A082-39B6-FC57-09E643B0A17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118786" name="Rectangle 3">
            <a:extLst>
              <a:ext uri="{FF2B5EF4-FFF2-40B4-BE49-F238E27FC236}">
                <a16:creationId xmlns:a16="http://schemas.microsoft.com/office/drawing/2014/main" id="{4EC486DE-A89C-FC28-125E-F83743A1FA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</p:spPr>
        <p:txBody>
          <a:bodyPr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2"/>
            <a:ext cx="6400800" cy="1752600"/>
          </a:xfrm>
          <a:prstGeom prst="rect">
            <a:avLst/>
          </a:prstGeom>
        </p:spPr>
        <p:txBody>
          <a:bodyPr lIns="91420" tIns="45711" rIns="91420" bIns="45711"/>
          <a:lstStyle>
            <a:lvl1pPr marL="0" indent="0" algn="ctr">
              <a:buNone/>
              <a:defRPr/>
            </a:lvl1pPr>
            <a:lvl2pPr marL="457106" indent="0" algn="ctr">
              <a:buNone/>
              <a:defRPr/>
            </a:lvl2pPr>
            <a:lvl3pPr marL="914210" indent="0" algn="ctr">
              <a:buNone/>
              <a:defRPr/>
            </a:lvl3pPr>
            <a:lvl4pPr marL="1371316" indent="0" algn="ctr">
              <a:buNone/>
              <a:defRPr/>
            </a:lvl4pPr>
            <a:lvl5pPr marL="1828421" indent="0" algn="ctr">
              <a:buNone/>
              <a:defRPr/>
            </a:lvl5pPr>
            <a:lvl6pPr marL="2285526" indent="0" algn="ctr">
              <a:buNone/>
              <a:defRPr/>
            </a:lvl6pPr>
            <a:lvl7pPr marL="2742630" indent="0" algn="ctr">
              <a:buNone/>
              <a:defRPr/>
            </a:lvl7pPr>
            <a:lvl8pPr marL="3199736" indent="0" algn="ctr">
              <a:buNone/>
              <a:defRPr/>
            </a:lvl8pPr>
            <a:lvl9pPr marL="3656841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E0F29-B363-785A-1374-E0ADD4077E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B9E7F-5B43-9F06-C44B-5328D14D4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5E04C-F2C1-931B-08D9-D3F97A294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B5656E16-F971-3A4C-B401-D24B044E0C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048913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</p:spPr>
        <p:txBody>
          <a:bodyPr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</p:spPr>
        <p:txBody>
          <a:bodyPr vert="eaVert" lIns="91420" tIns="45711" rIns="91420" bIns="4571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75F75F-4770-6708-405A-B013950B0B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B88F9-BC8C-2D79-BFDF-E1979F8F4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1C2DF-C345-1E60-D990-1BFD2AC05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BFDDEEBA-226D-A645-A834-F0B5CB3F63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5630956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  <a:prstGeom prst="rect">
            <a:avLst/>
          </a:prstGeom>
        </p:spPr>
        <p:txBody>
          <a:bodyPr vert="eaVert"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  <a:prstGeom prst="rect">
            <a:avLst/>
          </a:prstGeom>
        </p:spPr>
        <p:txBody>
          <a:bodyPr vert="eaVert" lIns="91420" tIns="45711" rIns="91420" bIns="4571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21D3B-536B-8A59-E6E9-65F8F5DDEA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5BB9F-EAE1-D812-5C9B-D9FAE87F6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05F69-36EF-6149-EE24-44F85C289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B7469294-5F7E-B349-A517-8D77D5C6E39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79830502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  <a:prstGeom prst="rect">
            <a:avLst/>
          </a:prstGeom>
        </p:spPr>
        <p:txBody>
          <a:bodyPr lIns="91420" tIns="45711" rIns="91420" bIns="4571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DF23EE-E0B2-C33A-30EF-F1CF77D16B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93D113-C99A-8562-F0B6-D86F4FF2F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83AA9E-E430-02AA-3769-E968B1230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EFD03B56-BBCA-B94B-A8CB-4D5017A117D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71353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</p:spPr>
        <p:txBody>
          <a:bodyPr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2"/>
            <a:ext cx="6400800" cy="1752600"/>
          </a:xfrm>
          <a:prstGeom prst="rect">
            <a:avLst/>
          </a:prstGeom>
        </p:spPr>
        <p:txBody>
          <a:bodyPr lIns="91420" tIns="45711" rIns="91420" bIns="45711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5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8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47873-6E38-61E8-12AB-0A891A0ACA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0F43D4B6-8244-B14C-B46E-DE471A7FD3D2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16242-CEF5-A521-C80C-F04779BEA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ECD7F-C47F-75B2-DC59-007F1723D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0E2FDA80-290E-B345-8911-B772C399C8B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09010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lIns="91420" tIns="45711" rIns="91420" bIns="4571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D7F26-52C8-7BF0-7750-BADB1E35BA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1840BCAB-D240-2046-B8A2-2F5B2A9737EE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29514-4FD6-8C21-36F2-C690DDFDE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09A89-B975-33DD-022D-1B2470EE6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B074C004-5085-A747-9118-1B6B644C4E0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7764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</p:spPr>
        <p:txBody>
          <a:bodyPr lIns="91420" tIns="45711" rIns="91420" bIns="45711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5"/>
            <a:ext cx="7772400" cy="1500187"/>
          </a:xfrm>
          <a:prstGeom prst="rect">
            <a:avLst/>
          </a:prstGeom>
        </p:spPr>
        <p:txBody>
          <a:bodyPr lIns="91420" tIns="45711" rIns="91420" bIns="45711"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0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1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31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42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52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6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73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84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4BF01-0122-4BF3-B9E9-58DE1F1315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EC046CC2-FC28-7241-BA56-6370863D8085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9286A-356A-CA8B-83CC-ACF1F90B4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D85C9-3177-504A-31B7-EB2408BB4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972ED22C-D940-BD45-BE11-D67C112EE0F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80269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3B7335-0F8D-25BF-3883-F0F8C82CC2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1C7FF8B9-7678-B94F-881D-52C050BB9E3A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4D211A-0101-5EC3-E845-2F6E41E08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BE22A0-A13C-B31C-1DE8-6CACA3996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7AEF130C-5FE4-0C40-B603-13E1CDFF263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955760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2"/>
          </a:xfrm>
          <a:prstGeom prst="rect">
            <a:avLst/>
          </a:prstGeom>
        </p:spPr>
        <p:txBody>
          <a:bodyPr lIns="91420" tIns="45711" rIns="91420" bIns="45711" anchor="b"/>
          <a:lstStyle>
            <a:lvl1pPr marL="0" indent="0">
              <a:buNone/>
              <a:defRPr sz="2400" b="1"/>
            </a:lvl1pPr>
            <a:lvl2pPr marL="457106" indent="0">
              <a:buNone/>
              <a:defRPr sz="2000" b="1"/>
            </a:lvl2pPr>
            <a:lvl3pPr marL="914210" indent="0">
              <a:buNone/>
              <a:defRPr sz="1800" b="1"/>
            </a:lvl3pPr>
            <a:lvl4pPr marL="1371316" indent="0">
              <a:buNone/>
              <a:defRPr sz="1600" b="1"/>
            </a:lvl4pPr>
            <a:lvl5pPr marL="1828421" indent="0">
              <a:buNone/>
              <a:defRPr sz="1600" b="1"/>
            </a:lvl5pPr>
            <a:lvl6pPr marL="2285526" indent="0">
              <a:buNone/>
              <a:defRPr sz="1600" b="1"/>
            </a:lvl6pPr>
            <a:lvl7pPr marL="2742630" indent="0">
              <a:buNone/>
              <a:defRPr sz="1600" b="1"/>
            </a:lvl7pPr>
            <a:lvl8pPr marL="3199736" indent="0">
              <a:buNone/>
              <a:defRPr sz="1600" b="1"/>
            </a:lvl8pPr>
            <a:lvl9pPr marL="365684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4"/>
            <a:ext cx="4041775" cy="639762"/>
          </a:xfrm>
          <a:prstGeom prst="rect">
            <a:avLst/>
          </a:prstGeom>
        </p:spPr>
        <p:txBody>
          <a:bodyPr lIns="91420" tIns="45711" rIns="91420" bIns="45711" anchor="b"/>
          <a:lstStyle>
            <a:lvl1pPr marL="0" indent="0">
              <a:buNone/>
              <a:defRPr sz="2400" b="1"/>
            </a:lvl1pPr>
            <a:lvl2pPr marL="457106" indent="0">
              <a:buNone/>
              <a:defRPr sz="2000" b="1"/>
            </a:lvl2pPr>
            <a:lvl3pPr marL="914210" indent="0">
              <a:buNone/>
              <a:defRPr sz="1800" b="1"/>
            </a:lvl3pPr>
            <a:lvl4pPr marL="1371316" indent="0">
              <a:buNone/>
              <a:defRPr sz="1600" b="1"/>
            </a:lvl4pPr>
            <a:lvl5pPr marL="1828421" indent="0">
              <a:buNone/>
              <a:defRPr sz="1600" b="1"/>
            </a:lvl5pPr>
            <a:lvl6pPr marL="2285526" indent="0">
              <a:buNone/>
              <a:defRPr sz="1600" b="1"/>
            </a:lvl6pPr>
            <a:lvl7pPr marL="2742630" indent="0">
              <a:buNone/>
              <a:defRPr sz="1600" b="1"/>
            </a:lvl7pPr>
            <a:lvl8pPr marL="3199736" indent="0">
              <a:buNone/>
              <a:defRPr sz="1600" b="1"/>
            </a:lvl8pPr>
            <a:lvl9pPr marL="365684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359BDC-80FD-A215-F63C-0564BF2118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A61E115F-7FE8-6249-86FE-1D04001350D9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565C9-4254-CA20-76ED-8BFD1B5AC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1839D9-9AC5-27E7-1194-044A9BEA8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D393795A-7417-6448-ABA0-91856DFBC7E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77197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292FBE-58B8-6251-2886-93136DADA2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3040B650-FEF9-0C49-87D8-F4A8785DA10D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B09657-CC67-DE98-80E8-6D54C6D7B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61FD3A-2AA7-43A7-76A2-FEB729ED3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656BAFD4-5376-3141-AC41-47C3EC3570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5924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FB1756-8E78-E37D-723F-FC3AA6C7BB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AE54F310-64EB-5C4C-9B6A-8199865B5216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F1723E-032F-910D-349F-511CDECE1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B278BF-2947-7C35-26D1-43B964605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40604737-A30B-B64F-A009-6176BA4A98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5522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</p:spPr>
        <p:txBody>
          <a:bodyPr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</p:spPr>
        <p:txBody>
          <a:bodyPr lIns="91420" tIns="45711" rIns="91420" bIns="4571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B21D5-7AFC-EE06-1797-DABECE312A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4AB37-D221-FD05-3D13-BBC71325F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D6AA8-CCAE-8B73-A153-0966E2A6C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E7A2FA2B-568E-6743-B1D6-DD4CFC989C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0228383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  <a:prstGeom prst="rect">
            <a:avLst/>
          </a:prstGeom>
        </p:spPr>
        <p:txBody>
          <a:bodyPr lIns="91420" tIns="45711" rIns="91420" bIns="4571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2" y="273052"/>
            <a:ext cx="5111750" cy="5853113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  <a:prstGeom prst="rect">
            <a:avLst/>
          </a:prstGeom>
        </p:spPr>
        <p:txBody>
          <a:bodyPr lIns="91420" tIns="45711" rIns="91420" bIns="45711"/>
          <a:lstStyle>
            <a:lvl1pPr marL="0" indent="0">
              <a:buNone/>
              <a:defRPr sz="1400"/>
            </a:lvl1pPr>
            <a:lvl2pPr marL="457106" indent="0">
              <a:buNone/>
              <a:defRPr sz="1200"/>
            </a:lvl2pPr>
            <a:lvl3pPr marL="914210" indent="0">
              <a:buNone/>
              <a:defRPr sz="1000"/>
            </a:lvl3pPr>
            <a:lvl4pPr marL="1371316" indent="0">
              <a:buNone/>
              <a:defRPr sz="900"/>
            </a:lvl4pPr>
            <a:lvl5pPr marL="1828421" indent="0">
              <a:buNone/>
              <a:defRPr sz="900"/>
            </a:lvl5pPr>
            <a:lvl6pPr marL="2285526" indent="0">
              <a:buNone/>
              <a:defRPr sz="900"/>
            </a:lvl6pPr>
            <a:lvl7pPr marL="2742630" indent="0">
              <a:buNone/>
              <a:defRPr sz="900"/>
            </a:lvl7pPr>
            <a:lvl8pPr marL="3199736" indent="0">
              <a:buNone/>
              <a:defRPr sz="900"/>
            </a:lvl8pPr>
            <a:lvl9pPr marL="365684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700A-8231-A51A-88A7-46747FA7EA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08B46A1F-ACBC-5948-AC7A-88DFD1769F0C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99D121-0FCF-930C-93BC-D53CF0994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A19187-5E02-C549-2DF7-16B6AC517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607F0978-D10D-5744-95C2-9C35D5BFA0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52687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lIns="91420" tIns="45711" rIns="91420" bIns="4571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lIns="91420" tIns="45711" rIns="91420" bIns="45711"/>
          <a:lstStyle>
            <a:lvl1pPr marL="0" indent="0">
              <a:buNone/>
              <a:defRPr sz="3200"/>
            </a:lvl1pPr>
            <a:lvl2pPr marL="457106" indent="0">
              <a:buNone/>
              <a:defRPr sz="2800"/>
            </a:lvl2pPr>
            <a:lvl3pPr marL="914210" indent="0">
              <a:buNone/>
              <a:defRPr sz="2400"/>
            </a:lvl3pPr>
            <a:lvl4pPr marL="1371316" indent="0">
              <a:buNone/>
              <a:defRPr sz="2000"/>
            </a:lvl4pPr>
            <a:lvl5pPr marL="1828421" indent="0">
              <a:buNone/>
              <a:defRPr sz="2000"/>
            </a:lvl5pPr>
            <a:lvl6pPr marL="2285526" indent="0">
              <a:buNone/>
              <a:defRPr sz="2000"/>
            </a:lvl6pPr>
            <a:lvl7pPr marL="2742630" indent="0">
              <a:buNone/>
              <a:defRPr sz="2000"/>
            </a:lvl7pPr>
            <a:lvl8pPr marL="3199736" indent="0">
              <a:buNone/>
              <a:defRPr sz="2000"/>
            </a:lvl8pPr>
            <a:lvl9pPr marL="3656841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lIns="91420" tIns="45711" rIns="91420" bIns="45711"/>
          <a:lstStyle>
            <a:lvl1pPr marL="0" indent="0">
              <a:buNone/>
              <a:defRPr sz="1400"/>
            </a:lvl1pPr>
            <a:lvl2pPr marL="457106" indent="0">
              <a:buNone/>
              <a:defRPr sz="1200"/>
            </a:lvl2pPr>
            <a:lvl3pPr marL="914210" indent="0">
              <a:buNone/>
              <a:defRPr sz="1000"/>
            </a:lvl3pPr>
            <a:lvl4pPr marL="1371316" indent="0">
              <a:buNone/>
              <a:defRPr sz="900"/>
            </a:lvl4pPr>
            <a:lvl5pPr marL="1828421" indent="0">
              <a:buNone/>
              <a:defRPr sz="900"/>
            </a:lvl5pPr>
            <a:lvl6pPr marL="2285526" indent="0">
              <a:buNone/>
              <a:defRPr sz="900"/>
            </a:lvl6pPr>
            <a:lvl7pPr marL="2742630" indent="0">
              <a:buNone/>
              <a:defRPr sz="900"/>
            </a:lvl7pPr>
            <a:lvl8pPr marL="3199736" indent="0">
              <a:buNone/>
              <a:defRPr sz="900"/>
            </a:lvl8pPr>
            <a:lvl9pPr marL="365684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02FDC-C389-223A-9AD9-AC985E87ED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F57F1214-DF8F-534E-97B8-E0D2BFCD52DB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A79F60-0802-A885-9379-7594ACC8F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D534F4-F5FA-FF9C-AD67-007E4C3F6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C9F32A89-6AF7-064B-B46F-BAC71C54203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99437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eaVert" lIns="91420" tIns="45711" rIns="91420" bIns="4571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2FE0E-4F01-509D-001F-F4E62CCCE2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BEA888B1-A8D9-4041-9459-77BB2FDE73B6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9EA99-B6D9-D5C5-80C1-051AE02A3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03ACC-2739-3914-1313-68B15D856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C89A726C-9660-BF4B-A732-587E2BA4E4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36202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274640"/>
            <a:ext cx="2057400" cy="5851525"/>
          </a:xfrm>
          <a:prstGeom prst="rect">
            <a:avLst/>
          </a:prstGeom>
        </p:spPr>
        <p:txBody>
          <a:bodyPr vert="eaVert"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  <a:prstGeom prst="rect">
            <a:avLst/>
          </a:prstGeom>
        </p:spPr>
        <p:txBody>
          <a:bodyPr vert="eaVert" lIns="91420" tIns="45711" rIns="91420" bIns="4571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40214-9ECE-7F87-2681-BDECEEFA94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DD924BFF-B952-9E44-AD3F-1EE7B3CE04E6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87A73-A388-CB30-EF14-B1AECE1BE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6AC6F-8861-93C1-AD42-BA7B2B9B6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2CE6CF4D-1A0F-5A4D-AE9B-1F2E9DEEAC7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31692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  <a:prstGeom prst="rect">
            <a:avLst/>
          </a:prstGeom>
        </p:spPr>
        <p:txBody>
          <a:bodyPr lIns="91430" tIns="45715" rIns="91430" bIns="45715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1"/>
            <a:ext cx="6400800" cy="1752600"/>
          </a:xfrm>
          <a:prstGeom prst="rect">
            <a:avLst/>
          </a:prstGeom>
        </p:spPr>
        <p:txBody>
          <a:bodyPr lIns="91430" tIns="45715" rIns="91430" bIns="45715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9929D-6D24-AC60-63B8-D5A4FE8AAB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17E244C4-EAB4-BD48-B843-E2B35A829582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2AEC6-FE6C-2240-B7F6-D23478D63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05DCF-BC3D-933B-59B1-8E069B68B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2DDD7CCD-DF28-DE46-A381-08A7F0D9812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04887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30" tIns="45715" rIns="91430" bIns="45715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30" tIns="45715" rIns="91430" bIns="45715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BC0AC-5753-F838-39DF-5BCC2F0A71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350E582F-68C8-7642-ADE8-C28B4AAB0EAF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2BA95-2426-7DD5-F220-58B2677E8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6BCCE-9944-58AB-1437-C91DDAB68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9DFDBCD4-8B4D-614E-B3A8-1A81011E9EE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63681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  <a:prstGeom prst="rect">
            <a:avLst/>
          </a:prstGeom>
        </p:spPr>
        <p:txBody>
          <a:bodyPr lIns="91430" tIns="45715" rIns="91430" bIns="45715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  <a:prstGeom prst="rect">
            <a:avLst/>
          </a:prstGeom>
        </p:spPr>
        <p:txBody>
          <a:bodyPr lIns="91430" tIns="45715" rIns="91430" bIns="45715"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5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0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5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61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6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91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6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2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6EEC7-1A02-E9CC-8D67-6031EE780C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AA82682B-9D40-614D-8EAF-948874372198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1F98F-74A9-26E2-D9D2-51C4E7C84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D4E7A-A582-9981-E52A-DD8B4C184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79AD764D-5FE4-6143-843A-B8CE96EB701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37064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30" tIns="45715" rIns="91430" bIns="45715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  <a:prstGeom prst="rect">
            <a:avLst/>
          </a:prstGeom>
        </p:spPr>
        <p:txBody>
          <a:bodyPr lIns="91430" tIns="45715" rIns="91430" bIns="45715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  <a:prstGeom prst="rect">
            <a:avLst/>
          </a:prstGeom>
        </p:spPr>
        <p:txBody>
          <a:bodyPr lIns="91430" tIns="45715" rIns="91430" bIns="45715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04EAF-B8AC-87AF-4769-42DC60E3BF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1450FE8F-9A60-D648-8B27-9CED7AD5EDC3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A1A6A-E785-6E0C-623D-7A8025E41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BEDA0A-022B-A6F8-6D2C-E57E01E22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14EBFD4A-7A75-6847-8750-CC6F6A146D3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77187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30" tIns="45715" rIns="91430" bIns="45715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2"/>
          </a:xfrm>
          <a:prstGeom prst="rect">
            <a:avLst/>
          </a:prstGeom>
        </p:spPr>
        <p:txBody>
          <a:bodyPr lIns="91430" tIns="45715" rIns="91430" bIns="45715" anchor="b"/>
          <a:lstStyle>
            <a:lvl1pPr marL="0" indent="0">
              <a:buNone/>
              <a:defRPr sz="2400" b="1"/>
            </a:lvl1pPr>
            <a:lvl2pPr marL="457153" indent="0">
              <a:buNone/>
              <a:defRPr sz="2000" b="1"/>
            </a:lvl2pPr>
            <a:lvl3pPr marL="914305" indent="0">
              <a:buNone/>
              <a:defRPr sz="1800" b="1"/>
            </a:lvl3pPr>
            <a:lvl4pPr marL="1371458" indent="0">
              <a:buNone/>
              <a:defRPr sz="1600" b="1"/>
            </a:lvl4pPr>
            <a:lvl5pPr marL="1828610" indent="0">
              <a:buNone/>
              <a:defRPr sz="1600" b="1"/>
            </a:lvl5pPr>
            <a:lvl6pPr marL="2285763" indent="0">
              <a:buNone/>
              <a:defRPr sz="1600" b="1"/>
            </a:lvl6pPr>
            <a:lvl7pPr marL="2742915" indent="0">
              <a:buNone/>
              <a:defRPr sz="1600" b="1"/>
            </a:lvl7pPr>
            <a:lvl8pPr marL="3200068" indent="0">
              <a:buNone/>
              <a:defRPr sz="1600" b="1"/>
            </a:lvl8pPr>
            <a:lvl9pPr marL="365722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lIns="91430" tIns="45715" rIns="91430" bIns="45715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4"/>
            <a:ext cx="4041775" cy="639762"/>
          </a:xfrm>
          <a:prstGeom prst="rect">
            <a:avLst/>
          </a:prstGeom>
        </p:spPr>
        <p:txBody>
          <a:bodyPr lIns="91430" tIns="45715" rIns="91430" bIns="45715" anchor="b"/>
          <a:lstStyle>
            <a:lvl1pPr marL="0" indent="0">
              <a:buNone/>
              <a:defRPr sz="2400" b="1"/>
            </a:lvl1pPr>
            <a:lvl2pPr marL="457153" indent="0">
              <a:buNone/>
              <a:defRPr sz="2000" b="1"/>
            </a:lvl2pPr>
            <a:lvl3pPr marL="914305" indent="0">
              <a:buNone/>
              <a:defRPr sz="1800" b="1"/>
            </a:lvl3pPr>
            <a:lvl4pPr marL="1371458" indent="0">
              <a:buNone/>
              <a:defRPr sz="1600" b="1"/>
            </a:lvl4pPr>
            <a:lvl5pPr marL="1828610" indent="0">
              <a:buNone/>
              <a:defRPr sz="1600" b="1"/>
            </a:lvl5pPr>
            <a:lvl6pPr marL="2285763" indent="0">
              <a:buNone/>
              <a:defRPr sz="1600" b="1"/>
            </a:lvl6pPr>
            <a:lvl7pPr marL="2742915" indent="0">
              <a:buNone/>
              <a:defRPr sz="1600" b="1"/>
            </a:lvl7pPr>
            <a:lvl8pPr marL="3200068" indent="0">
              <a:buNone/>
              <a:defRPr sz="1600" b="1"/>
            </a:lvl8pPr>
            <a:lvl9pPr marL="365722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lIns="91430" tIns="45715" rIns="91430" bIns="45715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74B8A2-EE7D-ACCB-DDE8-04D80F043B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64305576-53A1-3141-83C2-A470273424DA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A52E67-E388-DFFF-3F60-6B58C19D0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3E58B7-C152-18BF-3F34-63570E791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59EAA838-1863-E641-B868-A32A52930AA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79906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30" tIns="45715" rIns="91430" bIns="45715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93EAD7-0BD8-CBF8-AEAD-DBBBD164F8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B7F6516C-66F3-2249-B5F3-D442138A571F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7FF421-D2F4-DE50-22D3-6830F8ECD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5211F3-E7F6-2C88-55D1-388D453E7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375EFAFB-F002-BC48-9265-10FE240A8FF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94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</p:spPr>
        <p:txBody>
          <a:bodyPr lIns="91420" tIns="45711" rIns="91420" bIns="45711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5"/>
            <a:ext cx="7772400" cy="1500187"/>
          </a:xfrm>
          <a:prstGeom prst="rect">
            <a:avLst/>
          </a:prstGeom>
        </p:spPr>
        <p:txBody>
          <a:bodyPr lIns="91420" tIns="45711" rIns="91420" bIns="45711" anchor="b"/>
          <a:lstStyle>
            <a:lvl1pPr marL="0" indent="0">
              <a:buNone/>
              <a:defRPr sz="2000"/>
            </a:lvl1pPr>
            <a:lvl2pPr marL="457106" indent="0">
              <a:buNone/>
              <a:defRPr sz="1800"/>
            </a:lvl2pPr>
            <a:lvl3pPr marL="914210" indent="0">
              <a:buNone/>
              <a:defRPr sz="1600"/>
            </a:lvl3pPr>
            <a:lvl4pPr marL="1371316" indent="0">
              <a:buNone/>
              <a:defRPr sz="1400"/>
            </a:lvl4pPr>
            <a:lvl5pPr marL="1828421" indent="0">
              <a:buNone/>
              <a:defRPr sz="1400"/>
            </a:lvl5pPr>
            <a:lvl6pPr marL="2285526" indent="0">
              <a:buNone/>
              <a:defRPr sz="1400"/>
            </a:lvl6pPr>
            <a:lvl7pPr marL="2742630" indent="0">
              <a:buNone/>
              <a:defRPr sz="1400"/>
            </a:lvl7pPr>
            <a:lvl8pPr marL="3199736" indent="0">
              <a:buNone/>
              <a:defRPr sz="1400"/>
            </a:lvl8pPr>
            <a:lvl9pPr marL="3656841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1630A-03E9-7EFF-7EC7-0A7D542399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A2CE5-671F-A62A-1BDC-8F8B70E74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C0F16-D92E-871A-4052-2E40BFA9E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F889642E-499B-924E-9296-5D3D450A60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6112412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BC02EB-D39D-B346-C786-3430601FE2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5D7CD0DC-C933-AE46-ACFF-F8276199BB42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A23E34-89F6-9901-8443-2698622ED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43BCB-942A-910C-9195-58643EE30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D71E77AE-5D4C-6542-BD68-32A988676C1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10635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  <a:prstGeom prst="rect">
            <a:avLst/>
          </a:prstGeom>
        </p:spPr>
        <p:txBody>
          <a:bodyPr lIns="91430" tIns="45715" rIns="91430" bIns="45715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1"/>
            <a:ext cx="5111750" cy="5853113"/>
          </a:xfrm>
          <a:prstGeom prst="rect">
            <a:avLst/>
          </a:prstGeom>
        </p:spPr>
        <p:txBody>
          <a:bodyPr lIns="91430" tIns="45715" rIns="91430" bIns="45715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  <a:prstGeom prst="rect">
            <a:avLst/>
          </a:prstGeom>
        </p:spPr>
        <p:txBody>
          <a:bodyPr lIns="91430" tIns="45715" rIns="91430" bIns="45715"/>
          <a:lstStyle>
            <a:lvl1pPr marL="0" indent="0">
              <a:buNone/>
              <a:defRPr sz="1400"/>
            </a:lvl1pPr>
            <a:lvl2pPr marL="457153" indent="0">
              <a:buNone/>
              <a:defRPr sz="1200"/>
            </a:lvl2pPr>
            <a:lvl3pPr marL="914305" indent="0">
              <a:buNone/>
              <a:defRPr sz="1000"/>
            </a:lvl3pPr>
            <a:lvl4pPr marL="1371458" indent="0">
              <a:buNone/>
              <a:defRPr sz="900"/>
            </a:lvl4pPr>
            <a:lvl5pPr marL="1828610" indent="0">
              <a:buNone/>
              <a:defRPr sz="900"/>
            </a:lvl5pPr>
            <a:lvl6pPr marL="2285763" indent="0">
              <a:buNone/>
              <a:defRPr sz="900"/>
            </a:lvl6pPr>
            <a:lvl7pPr marL="2742915" indent="0">
              <a:buNone/>
              <a:defRPr sz="900"/>
            </a:lvl7pPr>
            <a:lvl8pPr marL="3200068" indent="0">
              <a:buNone/>
              <a:defRPr sz="900"/>
            </a:lvl8pPr>
            <a:lvl9pPr marL="365722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42597-596D-A35D-331B-82A398BC5C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B3CBAA1D-0302-D84B-B260-84A9297F3EFC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D6246B-A14D-1420-D76E-C341A6DFD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19B38-1EA6-ED3C-E40A-CDCE1E2EA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0673128C-6668-D541-B95C-96770F2A5F7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93115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lIns="91430" tIns="45715" rIns="91430" bIns="45715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lIns="91430" tIns="45715" rIns="91430" bIns="45715"/>
          <a:lstStyle>
            <a:lvl1pPr marL="0" indent="0">
              <a:buNone/>
              <a:defRPr sz="3200"/>
            </a:lvl1pPr>
            <a:lvl2pPr marL="457153" indent="0">
              <a:buNone/>
              <a:defRPr sz="2800"/>
            </a:lvl2pPr>
            <a:lvl3pPr marL="914305" indent="0">
              <a:buNone/>
              <a:defRPr sz="2400"/>
            </a:lvl3pPr>
            <a:lvl4pPr marL="1371458" indent="0">
              <a:buNone/>
              <a:defRPr sz="2000"/>
            </a:lvl4pPr>
            <a:lvl5pPr marL="1828610" indent="0">
              <a:buNone/>
              <a:defRPr sz="2000"/>
            </a:lvl5pPr>
            <a:lvl6pPr marL="2285763" indent="0">
              <a:buNone/>
              <a:defRPr sz="2000"/>
            </a:lvl6pPr>
            <a:lvl7pPr marL="2742915" indent="0">
              <a:buNone/>
              <a:defRPr sz="2000"/>
            </a:lvl7pPr>
            <a:lvl8pPr marL="3200068" indent="0">
              <a:buNone/>
              <a:defRPr sz="2000"/>
            </a:lvl8pPr>
            <a:lvl9pPr marL="365722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lIns="91430" tIns="45715" rIns="91430" bIns="45715"/>
          <a:lstStyle>
            <a:lvl1pPr marL="0" indent="0">
              <a:buNone/>
              <a:defRPr sz="1400"/>
            </a:lvl1pPr>
            <a:lvl2pPr marL="457153" indent="0">
              <a:buNone/>
              <a:defRPr sz="1200"/>
            </a:lvl2pPr>
            <a:lvl3pPr marL="914305" indent="0">
              <a:buNone/>
              <a:defRPr sz="1000"/>
            </a:lvl3pPr>
            <a:lvl4pPr marL="1371458" indent="0">
              <a:buNone/>
              <a:defRPr sz="900"/>
            </a:lvl4pPr>
            <a:lvl5pPr marL="1828610" indent="0">
              <a:buNone/>
              <a:defRPr sz="900"/>
            </a:lvl5pPr>
            <a:lvl6pPr marL="2285763" indent="0">
              <a:buNone/>
              <a:defRPr sz="900"/>
            </a:lvl6pPr>
            <a:lvl7pPr marL="2742915" indent="0">
              <a:buNone/>
              <a:defRPr sz="900"/>
            </a:lvl7pPr>
            <a:lvl8pPr marL="3200068" indent="0">
              <a:buNone/>
              <a:defRPr sz="900"/>
            </a:lvl8pPr>
            <a:lvl9pPr marL="365722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16A8DF-E618-ABF2-21BF-8660F1F504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DE367463-AAED-E04A-AC3C-CD016B8481F9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6CED7D-2826-BBF7-32C8-E51A32603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1C3B-1C6A-1535-1545-EB2EC7945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CF3479F6-69F8-1B4A-B6DD-91F6F5E1AAB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92890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30" tIns="45715" rIns="91430" bIns="45715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eaVert" lIns="91430" tIns="45715" rIns="91430" bIns="45715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C728D-5F35-9734-6710-AA3639584C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E684C356-1F99-1744-A63A-79C6DF59B3FE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A54CB-8514-9B2D-6D73-8625A4A53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893FB-F382-DFDF-C0BC-D27FD8573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8E690602-5A21-DB4E-8E98-6135AC9A0DE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638875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274639"/>
            <a:ext cx="2057400" cy="5851525"/>
          </a:xfrm>
          <a:prstGeom prst="rect">
            <a:avLst/>
          </a:prstGeom>
        </p:spPr>
        <p:txBody>
          <a:bodyPr vert="eaVert" lIns="91430" tIns="45715" rIns="91430" bIns="45715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  <a:prstGeom prst="rect">
            <a:avLst/>
          </a:prstGeom>
        </p:spPr>
        <p:txBody>
          <a:bodyPr vert="eaVert" lIns="91430" tIns="45715" rIns="91430" bIns="45715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E6885-C06B-D4FD-BEF0-A39D90A4DB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A5E3C1F1-A9BB-7448-9183-9DCE328AEEF5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2AC76-DDDA-0A7D-AEA4-636885BE9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4AE28-85CE-A67E-46FC-65E83EB61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5B7DB888-D5DF-0E4A-B43B-071000EB991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202890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C806732-0FA9-2233-73B9-1EFCC2F7E81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6BEFE4-6C1B-A44D-9400-60E2B355DED1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2FADCD2-894D-B427-AC66-E3DD56063D7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E8CBAF3-84CF-DE31-1B46-55FAA366597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C5A0EF-0EB4-0848-AE46-4C5491487AE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153971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C24E4E4-9799-AE38-BFA1-008F7E7DBF2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383536-2AC4-7F41-AD77-7621D8848B52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9E747EA-168E-9D52-7BB2-E83AC017B4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B2F1BD0-5DEA-9547-37D5-76007ED210B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B53CD6-AED0-6C45-87F2-5F930F2D727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045862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5FCCED1-9718-FAC8-47E7-ED042BC1762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37786-1F90-F042-B148-441817C40AC3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300D396-2D5C-C6AE-388C-5161972FA29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EF53946-28CB-2671-E59C-B8BDBFD7372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917A12-8413-544A-A2CA-67E4EF31126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92705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CA3C7B-F237-4E11-4DE1-074B56BDB80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CC8A1B-4BFA-FD42-83CA-E429CAC4F47B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DAA950-C975-9839-A974-7FF7167F8F7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BAE90A-400A-4D95-FB83-D0CDBAD725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CEF751-971A-5746-8032-44A492F7C31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157699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5DC4B074-9443-A8E8-4504-74DBE82D41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85C9C2-1408-2D4B-BAD0-05F3606571F0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54C3718A-AC8C-8DFB-5F8B-83B6247F7F8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3DF564B-28C1-7B35-36F0-DE94287D99B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FA76AA-0AFF-174C-84A1-8C716CC7C7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3475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</p:spPr>
        <p:txBody>
          <a:bodyPr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0BCCBE-446E-9E5F-0C1D-72E0962390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74EDBE-C3F7-019A-4B5C-A087CAA9F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817B9-FE1F-CA4E-B1FA-B4B7B7A19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BB0D4F54-84A7-3B44-A6E4-3286DBB7386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1790872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7F6279D9-0C28-8AF6-1862-B4022B83483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65EA85-91F8-AB42-949A-FE8B2AE16788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355632E-BB38-495E-73C0-F07CB5589EB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A508F3D-BCC1-444B-058B-29B1AF615A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84BDF6-8B26-B846-8145-FFCA88823D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538101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B387ED48-0C9C-7051-D72F-001E25EF1DC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61CE0C-5552-3B40-A6A7-1C22B399C49D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FA9BC104-0A5C-9B53-10EA-47C3615DA5B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2E95359-39DB-CEA8-6121-F62CD22FFA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22A47D-6CE7-D54F-B195-4BB1A799562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811529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4422E0-DCFC-9DB8-001B-C1964B96A9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D5F02E-E21A-4241-9638-5C60EA9DF583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C82D29-CDC4-057E-3FF6-ADFD9CCD9B4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6E2C73-3184-478B-64A0-011D081352F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97C07A-7B37-E749-82EB-E433BCE970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340712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5D3BAB-C963-A3A6-187E-EB78F19DDB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D98DFC-6004-6B4B-B001-601C2124E1BA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FEE477-5546-45A6-0273-3A02A0711D3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65EB2F-B3AE-EA08-7415-E609763B3B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AD1AF2-EFC6-374A-8CB1-EB642162111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985874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278632A-B410-33BE-F2C1-DE81247A01B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D49B7A-288E-3448-9C81-1C3904DA0BE5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53C3455-2457-FE36-3C23-A7A9B1BD4D9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4DC62DB-124A-3494-3C1B-55B69D9A816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256CF-C568-1C41-8AF9-37145C9B40C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761112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6838C1F-1A5A-9B4E-4981-533BDE1F4F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B24B39-5EEE-1C48-8E64-59AC7E4D0539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0BEBDDF-5F3D-8540-63D8-FBB9BFA1EF0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C57B365-02B8-0187-F569-32246FB12A9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93DCD6-B926-B146-9D4E-37B42A1249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949792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  <a:prstGeom prst="rect">
            <a:avLst/>
          </a:prstGeom>
        </p:spPr>
        <p:txBody>
          <a:bodyPr lIns="91420" tIns="45711" rIns="91420" bIns="4571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6D436B-6D69-AF34-D324-AA6549133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13AC2F3-BB13-C293-54FC-D7AD05E3F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5882E25-DB41-4191-6703-BA5452A3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BFFA0D-F253-E246-9644-DF21F7AEF47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409526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2"/>
          </a:xfrm>
          <a:prstGeom prst="rect">
            <a:avLst/>
          </a:prstGeom>
        </p:spPr>
        <p:txBody>
          <a:bodyPr lIns="91420" tIns="45711" rIns="91420" bIns="45711" anchor="b"/>
          <a:lstStyle>
            <a:lvl1pPr marL="0" indent="0">
              <a:buNone/>
              <a:defRPr sz="2400" b="1"/>
            </a:lvl1pPr>
            <a:lvl2pPr marL="457106" indent="0">
              <a:buNone/>
              <a:defRPr sz="2000" b="1"/>
            </a:lvl2pPr>
            <a:lvl3pPr marL="914210" indent="0">
              <a:buNone/>
              <a:defRPr sz="1800" b="1"/>
            </a:lvl3pPr>
            <a:lvl4pPr marL="1371316" indent="0">
              <a:buNone/>
              <a:defRPr sz="1600" b="1"/>
            </a:lvl4pPr>
            <a:lvl5pPr marL="1828421" indent="0">
              <a:buNone/>
              <a:defRPr sz="1600" b="1"/>
            </a:lvl5pPr>
            <a:lvl6pPr marL="2285526" indent="0">
              <a:buNone/>
              <a:defRPr sz="1600" b="1"/>
            </a:lvl6pPr>
            <a:lvl7pPr marL="2742630" indent="0">
              <a:buNone/>
              <a:defRPr sz="1600" b="1"/>
            </a:lvl7pPr>
            <a:lvl8pPr marL="3199736" indent="0">
              <a:buNone/>
              <a:defRPr sz="1600" b="1"/>
            </a:lvl8pPr>
            <a:lvl9pPr marL="365684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4"/>
            <a:ext cx="4041775" cy="639762"/>
          </a:xfrm>
          <a:prstGeom prst="rect">
            <a:avLst/>
          </a:prstGeom>
        </p:spPr>
        <p:txBody>
          <a:bodyPr lIns="91420" tIns="45711" rIns="91420" bIns="45711" anchor="b"/>
          <a:lstStyle>
            <a:lvl1pPr marL="0" indent="0">
              <a:buNone/>
              <a:defRPr sz="2400" b="1"/>
            </a:lvl1pPr>
            <a:lvl2pPr marL="457106" indent="0">
              <a:buNone/>
              <a:defRPr sz="2000" b="1"/>
            </a:lvl2pPr>
            <a:lvl3pPr marL="914210" indent="0">
              <a:buNone/>
              <a:defRPr sz="1800" b="1"/>
            </a:lvl3pPr>
            <a:lvl4pPr marL="1371316" indent="0">
              <a:buNone/>
              <a:defRPr sz="1600" b="1"/>
            </a:lvl4pPr>
            <a:lvl5pPr marL="1828421" indent="0">
              <a:buNone/>
              <a:defRPr sz="1600" b="1"/>
            </a:lvl5pPr>
            <a:lvl6pPr marL="2285526" indent="0">
              <a:buNone/>
              <a:defRPr sz="1600" b="1"/>
            </a:lvl6pPr>
            <a:lvl7pPr marL="2742630" indent="0">
              <a:buNone/>
              <a:defRPr sz="1600" b="1"/>
            </a:lvl7pPr>
            <a:lvl8pPr marL="3199736" indent="0">
              <a:buNone/>
              <a:defRPr sz="1600" b="1"/>
            </a:lvl8pPr>
            <a:lvl9pPr marL="365684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CD2472-6C5B-1617-63F7-62332514F7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DA5850-1F03-BA36-2455-8CA5509F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CCAD16-BF46-D51C-FB16-A755340D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62E6417C-2C71-9542-AE99-1ED504D0E5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0711866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</p:spPr>
        <p:txBody>
          <a:bodyPr lIns="91420" tIns="45711" rIns="91420" bIns="457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7EF5EB-28D7-4487-8A02-B2433BB869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F38BA3-6DC0-4F56-D0C1-C931A31E4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D42ED-E709-E5AA-CEFA-67BE7CEBB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5DBB5ACE-074B-9346-AF31-E5C36DA05A8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179788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AFBEE7-5C5D-5120-8B2E-B9F25C08F3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D25054-5284-0ED4-A525-FCEFC20E7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761198-13C4-B44D-161A-789F33908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3EE20B1F-DF03-D540-B7BB-B30C60AE81C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684976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  <a:prstGeom prst="rect">
            <a:avLst/>
          </a:prstGeom>
        </p:spPr>
        <p:txBody>
          <a:bodyPr lIns="91420" tIns="45711" rIns="91420" bIns="4571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2" y="273052"/>
            <a:ext cx="5111750" cy="5853113"/>
          </a:xfrm>
          <a:prstGeom prst="rect">
            <a:avLst/>
          </a:prstGeom>
        </p:spPr>
        <p:txBody>
          <a:bodyPr lIns="91420" tIns="45711" rIns="91420" bIns="4571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  <a:prstGeom prst="rect">
            <a:avLst/>
          </a:prstGeom>
        </p:spPr>
        <p:txBody>
          <a:bodyPr lIns="91420" tIns="45711" rIns="91420" bIns="45711"/>
          <a:lstStyle>
            <a:lvl1pPr marL="0" indent="0">
              <a:buNone/>
              <a:defRPr sz="1400"/>
            </a:lvl1pPr>
            <a:lvl2pPr marL="457106" indent="0">
              <a:buNone/>
              <a:defRPr sz="1200"/>
            </a:lvl2pPr>
            <a:lvl3pPr marL="914210" indent="0">
              <a:buNone/>
              <a:defRPr sz="1000"/>
            </a:lvl3pPr>
            <a:lvl4pPr marL="1371316" indent="0">
              <a:buNone/>
              <a:defRPr sz="900"/>
            </a:lvl4pPr>
            <a:lvl5pPr marL="1828421" indent="0">
              <a:buNone/>
              <a:defRPr sz="900"/>
            </a:lvl5pPr>
            <a:lvl6pPr marL="2285526" indent="0">
              <a:buNone/>
              <a:defRPr sz="900"/>
            </a:lvl6pPr>
            <a:lvl7pPr marL="2742630" indent="0">
              <a:buNone/>
              <a:defRPr sz="900"/>
            </a:lvl7pPr>
            <a:lvl8pPr marL="3199736" indent="0">
              <a:buNone/>
              <a:defRPr sz="900"/>
            </a:lvl8pPr>
            <a:lvl9pPr marL="365684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EC75AA-E52A-F159-2BEA-A7DD857B41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87175-6B4F-E71A-4843-23E16916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92313D-4554-FDC7-EA37-4A5D75C9B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C8DFA8CA-A717-514F-9FD2-A39DDDD2B99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0867565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lIns="91420" tIns="45711" rIns="91420" bIns="4571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lIns="91420" tIns="45711" rIns="91420" bIns="45711"/>
          <a:lstStyle>
            <a:lvl1pPr marL="0" indent="0">
              <a:buNone/>
              <a:defRPr sz="3200"/>
            </a:lvl1pPr>
            <a:lvl2pPr marL="457106" indent="0">
              <a:buNone/>
              <a:defRPr sz="2800"/>
            </a:lvl2pPr>
            <a:lvl3pPr marL="914210" indent="0">
              <a:buNone/>
              <a:defRPr sz="2400"/>
            </a:lvl3pPr>
            <a:lvl4pPr marL="1371316" indent="0">
              <a:buNone/>
              <a:defRPr sz="2000"/>
            </a:lvl4pPr>
            <a:lvl5pPr marL="1828421" indent="0">
              <a:buNone/>
              <a:defRPr sz="2000"/>
            </a:lvl5pPr>
            <a:lvl6pPr marL="2285526" indent="0">
              <a:buNone/>
              <a:defRPr sz="2000"/>
            </a:lvl6pPr>
            <a:lvl7pPr marL="2742630" indent="0">
              <a:buNone/>
              <a:defRPr sz="2000"/>
            </a:lvl7pPr>
            <a:lvl8pPr marL="3199736" indent="0">
              <a:buNone/>
              <a:defRPr sz="2000"/>
            </a:lvl8pPr>
            <a:lvl9pPr marL="3656841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lIns="91420" tIns="45711" rIns="91420" bIns="45711"/>
          <a:lstStyle>
            <a:lvl1pPr marL="0" indent="0">
              <a:buNone/>
              <a:defRPr sz="1400"/>
            </a:lvl1pPr>
            <a:lvl2pPr marL="457106" indent="0">
              <a:buNone/>
              <a:defRPr sz="1200"/>
            </a:lvl2pPr>
            <a:lvl3pPr marL="914210" indent="0">
              <a:buNone/>
              <a:defRPr sz="1000"/>
            </a:lvl3pPr>
            <a:lvl4pPr marL="1371316" indent="0">
              <a:buNone/>
              <a:defRPr sz="900"/>
            </a:lvl4pPr>
            <a:lvl5pPr marL="1828421" indent="0">
              <a:buNone/>
              <a:defRPr sz="900"/>
            </a:lvl5pPr>
            <a:lvl6pPr marL="2285526" indent="0">
              <a:buNone/>
              <a:defRPr sz="900"/>
            </a:lvl6pPr>
            <a:lvl7pPr marL="2742630" indent="0">
              <a:buNone/>
              <a:defRPr sz="900"/>
            </a:lvl7pPr>
            <a:lvl8pPr marL="3199736" indent="0">
              <a:buNone/>
              <a:defRPr sz="900"/>
            </a:lvl8pPr>
            <a:lvl9pPr marL="365684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8F7D90-BC89-1A40-7B48-E3826584DA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75F838-C1EF-C56F-B84E-DFF2EFD54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7D5AE6-1F2A-C1EF-55C6-C93CBEB04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eaLnBrk="1" hangingPunct="1">
              <a:defRPr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0F5E3E37-3C5C-444D-9EAC-B0901497D95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50765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91492" r:id="rId1"/>
    <p:sldLayoutId id="2147491493" r:id="rId2"/>
    <p:sldLayoutId id="2147491494" r:id="rId3"/>
    <p:sldLayoutId id="2147491495" r:id="rId4"/>
    <p:sldLayoutId id="2147491496" r:id="rId5"/>
    <p:sldLayoutId id="2147491497" r:id="rId6"/>
    <p:sldLayoutId id="2147491498" r:id="rId7"/>
    <p:sldLayoutId id="2147491499" r:id="rId8"/>
    <p:sldLayoutId id="2147491500" r:id="rId9"/>
    <p:sldLayoutId id="2147491501" r:id="rId10"/>
    <p:sldLayoutId id="2147491502" r:id="rId11"/>
    <p:sldLayoutId id="2147491503" r:id="rId12"/>
  </p:sldLayoutIdLst>
  <p:transition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5pPr>
      <a:lvl6pPr marL="457106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21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316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421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1313" indent="-341313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1363" indent="-284163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1413" indent="-227013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598613" indent="-227013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5813" indent="-227013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079" indent="-228553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184" indent="-228553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8289" indent="-228553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5394" indent="-228553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6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0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16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21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26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30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36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41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91504" r:id="rId1"/>
    <p:sldLayoutId id="2147491505" r:id="rId2"/>
    <p:sldLayoutId id="2147491506" r:id="rId3"/>
    <p:sldLayoutId id="2147491507" r:id="rId4"/>
    <p:sldLayoutId id="2147491508" r:id="rId5"/>
    <p:sldLayoutId id="2147491509" r:id="rId6"/>
    <p:sldLayoutId id="2147491510" r:id="rId7"/>
    <p:sldLayoutId id="2147491511" r:id="rId8"/>
    <p:sldLayoutId id="2147491512" r:id="rId9"/>
    <p:sldLayoutId id="2147491513" r:id="rId10"/>
    <p:sldLayoutId id="2147491514" r:id="rId11"/>
  </p:sldLayoutIdLst>
  <p:txStyles>
    <p:titleStyle>
      <a:lvl1pPr algn="ctr" defTabSz="455613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5613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5613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5613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5613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56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56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56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56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1313" indent="-3413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1363" indent="-28416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14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5986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58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079" indent="-228553" algn="l" defTabSz="45710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84" indent="-228553" algn="l" defTabSz="45710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89" indent="-228553" algn="l" defTabSz="45710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394" indent="-228553" algn="l" defTabSz="45710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6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0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16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21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26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30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36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41" algn="l" defTabSz="4571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91515" r:id="rId1"/>
    <p:sldLayoutId id="2147491516" r:id="rId2"/>
    <p:sldLayoutId id="2147491517" r:id="rId3"/>
    <p:sldLayoutId id="2147491518" r:id="rId4"/>
    <p:sldLayoutId id="2147491519" r:id="rId5"/>
    <p:sldLayoutId id="2147491520" r:id="rId6"/>
    <p:sldLayoutId id="2147491521" r:id="rId7"/>
    <p:sldLayoutId id="2147491522" r:id="rId8"/>
    <p:sldLayoutId id="2147491523" r:id="rId9"/>
    <p:sldLayoutId id="2147491524" r:id="rId10"/>
    <p:sldLayoutId id="2147491525" r:id="rId11"/>
  </p:sldLayoutIdLst>
  <p:txStyles>
    <p:titleStyle>
      <a:lvl1pPr algn="ctr" defTabSz="455613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5613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5613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5613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5613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56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56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56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56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1313" indent="-3413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1363" indent="-28416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14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5986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58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340" indent="-228577" algn="l" defTabSz="457153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92" indent="-228577" algn="l" defTabSz="457153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45" indent="-228577" algn="l" defTabSz="457153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97" indent="-228577" algn="l" defTabSz="457153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3" algn="l" defTabSz="4571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5" algn="l" defTabSz="4571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58" algn="l" defTabSz="4571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0" algn="l" defTabSz="4571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63" algn="l" defTabSz="4571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15" algn="l" defTabSz="4571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68" algn="l" defTabSz="4571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20" algn="l" defTabSz="4571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C5C043BA-867E-B257-8F25-9B43BEB99E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C85F28C5-BA77-97DF-9A98-4C12C4015A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60100" name="Rectangle 4">
            <a:extLst>
              <a:ext uri="{FF2B5EF4-FFF2-40B4-BE49-F238E27FC236}">
                <a16:creationId xmlns:a16="http://schemas.microsoft.com/office/drawing/2014/main" id="{9E93A14B-C0C3-C928-FB26-20BCED9E090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BA0FA236-7F6F-E94E-80ED-075261192BCF}" type="datetime1">
              <a:rPr lang="en-US" altLang="en-US"/>
              <a:pPr>
                <a:defRPr/>
              </a:pPr>
              <a:t>11/2/22</a:t>
            </a:fld>
            <a:endParaRPr lang="en-US" altLang="en-US"/>
          </a:p>
        </p:txBody>
      </p:sp>
      <p:sp>
        <p:nvSpPr>
          <p:cNvPr id="260101" name="Rectangle 5">
            <a:extLst>
              <a:ext uri="{FF2B5EF4-FFF2-40B4-BE49-F238E27FC236}">
                <a16:creationId xmlns:a16="http://schemas.microsoft.com/office/drawing/2014/main" id="{B24D42B5-507E-149C-7D68-3D0D21863ED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60102" name="Rectangle 6">
            <a:extLst>
              <a:ext uri="{FF2B5EF4-FFF2-40B4-BE49-F238E27FC236}">
                <a16:creationId xmlns:a16="http://schemas.microsoft.com/office/drawing/2014/main" id="{8CCBD55C-6C1A-7DCF-FA59-5AE4DE1C237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Times" pitchFamily="2" charset="0"/>
              </a:defRPr>
            </a:lvl1pPr>
          </a:lstStyle>
          <a:p>
            <a:pPr>
              <a:defRPr/>
            </a:pPr>
            <a:fld id="{18A6A7AC-8877-4647-8177-CE43368CAB5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469" r:id="rId1"/>
    <p:sldLayoutId id="2147491470" r:id="rId2"/>
    <p:sldLayoutId id="2147491471" r:id="rId3"/>
    <p:sldLayoutId id="2147491472" r:id="rId4"/>
    <p:sldLayoutId id="2147491473" r:id="rId5"/>
    <p:sldLayoutId id="2147491474" r:id="rId6"/>
    <p:sldLayoutId id="2147491475" r:id="rId7"/>
    <p:sldLayoutId id="2147491476" r:id="rId8"/>
    <p:sldLayoutId id="2147491477" r:id="rId9"/>
    <p:sldLayoutId id="2147491478" r:id="rId10"/>
    <p:sldLayoutId id="2147491479" r:id="rId11"/>
    <p:sldLayoutId id="2147491526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ＭＳ Ｐゴシック" pitchFamily="-107" charset="-128"/>
          <a:cs typeface="ＭＳ Ｐゴシック" pitchFamily="-107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Chalkboard Bold" pitchFamily="28" charset="0"/>
          <a:ea typeface="ＭＳ Ｐゴシック" pitchFamily="-107" charset="-128"/>
          <a:cs typeface="ＭＳ Ｐゴシック" pitchFamily="-107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Chalkboard Bold" pitchFamily="28" charset="0"/>
          <a:ea typeface="ＭＳ Ｐゴシック" pitchFamily="-107" charset="-128"/>
          <a:cs typeface="ＭＳ Ｐゴシック" pitchFamily="-107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Chalkboard Bold" pitchFamily="28" charset="0"/>
          <a:ea typeface="ＭＳ Ｐゴシック" pitchFamily="-107" charset="-128"/>
          <a:cs typeface="ＭＳ Ｐゴシック" pitchFamily="-107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Chalkboard Bold" pitchFamily="28" charset="0"/>
          <a:ea typeface="ＭＳ Ｐゴシック" pitchFamily="-107" charset="-128"/>
          <a:cs typeface="ＭＳ Ｐゴシック" pitchFamily="-107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Chalkboard Bold" pitchFamily="2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Chalkboard Bold" pitchFamily="2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Chalkboard Bold" pitchFamily="2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Chalkboard Bold" pitchFamily="2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pitchFamily="-107" charset="-128"/>
          <a:cs typeface="ＭＳ Ｐゴシック" pitchFamily="-107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pitchFamily="-8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pitchFamily="-8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8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8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84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84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84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84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jpeg"/><Relationship Id="rId1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9.png"/><Relationship Id="rId3" Type="http://schemas.openxmlformats.org/officeDocument/2006/relationships/image" Target="../media/image14.png"/><Relationship Id="rId21" Type="http://schemas.openxmlformats.org/officeDocument/2006/relationships/image" Target="../media/image32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17" Type="http://schemas.openxmlformats.org/officeDocument/2006/relationships/image" Target="../media/image28.png"/><Relationship Id="rId25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24" Type="http://schemas.openxmlformats.org/officeDocument/2006/relationships/image" Target="../media/image35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23" Type="http://schemas.openxmlformats.org/officeDocument/2006/relationships/image" Target="../media/image34.jpeg"/><Relationship Id="rId10" Type="http://schemas.openxmlformats.org/officeDocument/2006/relationships/image" Target="../media/image21.png"/><Relationship Id="rId19" Type="http://schemas.openxmlformats.org/officeDocument/2006/relationships/image" Target="../media/image30.png"/><Relationship Id="rId4" Type="http://schemas.openxmlformats.org/officeDocument/2006/relationships/image" Target="../media/image15.png"/><Relationship Id="rId9" Type="http://schemas.openxmlformats.org/officeDocument/2006/relationships/image" Target="../media/image20.jpeg"/><Relationship Id="rId14" Type="http://schemas.openxmlformats.org/officeDocument/2006/relationships/image" Target="../media/image25.png"/><Relationship Id="rId22" Type="http://schemas.openxmlformats.org/officeDocument/2006/relationships/image" Target="../media/image3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Text Box 48">
            <a:extLst>
              <a:ext uri="{FF2B5EF4-FFF2-40B4-BE49-F238E27FC236}">
                <a16:creationId xmlns:a16="http://schemas.microsoft.com/office/drawing/2014/main" id="{2A44AE96-F089-A0D8-42FB-4AF77DF771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9144000" cy="107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0" tIns="45711" rIns="91420" bIns="45711">
            <a:spAutoFit/>
          </a:bodyPr>
          <a:lstStyle>
            <a:lvl1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1pPr>
            <a:lvl2pPr marL="37931725" indent="-37474525"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2pPr>
            <a:lvl3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3pPr>
            <a:lvl4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4pPr>
            <a:lvl5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5pPr>
            <a:lvl6pPr marL="22844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6pPr>
            <a:lvl7pPr marL="27416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7pPr>
            <a:lvl8pPr marL="31988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8pPr>
            <a:lvl9pPr marL="36560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3200" dirty="0">
                <a:latin typeface="Arial" panose="020B0604020202020204" pitchFamily="34" charset="0"/>
              </a:rPr>
              <a:t>MULTISCALE MODELLING OF COMPLEX BIOLOGICAL SYSTEMS</a:t>
            </a:r>
          </a:p>
        </p:txBody>
      </p:sp>
      <p:sp>
        <p:nvSpPr>
          <p:cNvPr id="66563" name="TextBox 3">
            <a:extLst>
              <a:ext uri="{FF2B5EF4-FFF2-40B4-BE49-F238E27FC236}">
                <a16:creationId xmlns:a16="http://schemas.microsoft.com/office/drawing/2014/main" id="{6BDCCC0A-84B0-AC0A-0A7A-1C8EA740C7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562600"/>
            <a:ext cx="914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1pPr>
            <a:lvl2pPr marL="37931725" indent="-37474525"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2pPr>
            <a:lvl3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3pPr>
            <a:lvl4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4pPr>
            <a:lvl5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5pPr>
            <a:lvl6pPr marL="22844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6pPr>
            <a:lvl7pPr marL="27416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7pPr>
            <a:lvl8pPr marL="31988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8pPr>
            <a:lvl9pPr marL="36560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2400" b="0">
                <a:solidFill>
                  <a:schemeClr val="tx2"/>
                </a:solidFill>
                <a:latin typeface="Arial" panose="020B0604020202020204" pitchFamily="34" charset="0"/>
              </a:rPr>
              <a:t>How do genomes interact with environment to specify phenotype?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FF7D0409-4EBA-DA8E-F41E-128A2D6A0B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19800"/>
            <a:ext cx="914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1pPr>
            <a:lvl2pPr marL="37931725" indent="-37474525"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2pPr>
            <a:lvl3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3pPr>
            <a:lvl4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4pPr>
            <a:lvl5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5pPr>
            <a:lvl6pPr marL="22844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6pPr>
            <a:lvl7pPr marL="27416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7pPr>
            <a:lvl8pPr marL="31988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8pPr>
            <a:lvl9pPr marL="36560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2400" b="0" u="sng">
                <a:solidFill>
                  <a:schemeClr val="tx2"/>
                </a:solidFill>
                <a:latin typeface="Arial" panose="020B0604020202020204" pitchFamily="34" charset="0"/>
              </a:rPr>
              <a:t>How to use this information to improve health and quality of life?</a:t>
            </a:r>
          </a:p>
        </p:txBody>
      </p:sp>
      <p:sp>
        <p:nvSpPr>
          <p:cNvPr id="79876" name="Text Box 48">
            <a:extLst>
              <a:ext uri="{FF2B5EF4-FFF2-40B4-BE49-F238E27FC236}">
                <a16:creationId xmlns:a16="http://schemas.microsoft.com/office/drawing/2014/main" id="{5F4E617B-4577-629A-FB28-5B2ED61BBF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62200"/>
            <a:ext cx="9144000" cy="2554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0" tIns="45711" rIns="91420" bIns="45711">
            <a:spAutoFit/>
          </a:bodyPr>
          <a:lstStyle>
            <a:lvl1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1pPr>
            <a:lvl2pPr marL="37931725" indent="-37474525"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2pPr>
            <a:lvl3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3pPr>
            <a:lvl4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4pPr>
            <a:lvl5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5pPr>
            <a:lvl6pPr marL="22844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6pPr>
            <a:lvl7pPr marL="27416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7pPr>
            <a:lvl8pPr marL="31988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8pPr>
            <a:lvl9pPr marL="36560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2000" dirty="0">
                <a:solidFill>
                  <a:srgbClr val="000000"/>
                </a:solidFill>
                <a:latin typeface="Arial" panose="020B0604020202020204" pitchFamily="34" charset="0"/>
              </a:rPr>
              <a:t>ZACKARY FALLS</a:t>
            </a:r>
          </a:p>
          <a:p>
            <a:pPr algn="ctr" eaLnBrk="1" hangingPunct="1"/>
            <a:r>
              <a:rPr lang="en-US" altLang="en-US" sz="2000" dirty="0">
                <a:solidFill>
                  <a:srgbClr val="000000"/>
                </a:solidFill>
                <a:latin typeface="Arial" panose="020B0604020202020204" pitchFamily="34" charset="0"/>
              </a:rPr>
              <a:t>RAM SAMUDRALA</a:t>
            </a:r>
          </a:p>
          <a:p>
            <a:pPr algn="ctr" eaLnBrk="1" hangingPunct="1"/>
            <a:endParaRPr lang="en-US" altLang="en-US"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 eaLnBrk="1" hangingPunct="1"/>
            <a:r>
              <a:rPr lang="en-US" altLang="en-US" sz="2000" b="0" dirty="0">
                <a:solidFill>
                  <a:srgbClr val="000000"/>
                </a:solidFill>
                <a:latin typeface="Arial" panose="020B0604020202020204" pitchFamily="34" charset="0"/>
              </a:rPr>
              <a:t>DIVISION OF BIOINFORMATICS</a:t>
            </a:r>
          </a:p>
          <a:p>
            <a:pPr algn="ctr" eaLnBrk="1" hangingPunct="1"/>
            <a:r>
              <a:rPr lang="en-US" altLang="en-US" sz="2000" b="0" dirty="0">
                <a:solidFill>
                  <a:srgbClr val="000000"/>
                </a:solidFill>
                <a:latin typeface="Arial" panose="020B0604020202020204" pitchFamily="34" charset="0"/>
              </a:rPr>
              <a:t>DEPARTMENT OF BIOMEDICAL INFORMATICS</a:t>
            </a:r>
          </a:p>
          <a:p>
            <a:pPr algn="ctr" eaLnBrk="1" hangingPunct="1"/>
            <a:r>
              <a:rPr lang="en-US" altLang="en-US" sz="2000" b="0" dirty="0">
                <a:solidFill>
                  <a:srgbClr val="000000"/>
                </a:solidFill>
                <a:latin typeface="Arial" panose="020B0604020202020204" pitchFamily="34" charset="0"/>
              </a:rPr>
              <a:t>UNIVERSITY AT BUFFALO</a:t>
            </a:r>
          </a:p>
          <a:p>
            <a:pPr algn="ctr" eaLnBrk="1" hangingPunct="1"/>
            <a:endParaRPr lang="en-US" altLang="en-US" sz="2000" b="0" dirty="0">
              <a:solidFill>
                <a:srgbClr val="000000"/>
              </a:solidFill>
            </a:endParaRPr>
          </a:p>
          <a:p>
            <a:pPr algn="ctr" eaLnBrk="1" hangingPunct="1"/>
            <a:r>
              <a:rPr lang="en-US" altLang="en-US" sz="2000" b="0" dirty="0">
                <a:solidFill>
                  <a:srgbClr val="000000"/>
                </a:solidFill>
                <a:latin typeface="American Typewriter" panose="02090604020004020304" pitchFamily="18" charset="77"/>
              </a:rPr>
              <a:t>http://</a:t>
            </a:r>
            <a:r>
              <a:rPr lang="en-US" altLang="en-US" sz="2000" b="0" dirty="0" err="1">
                <a:solidFill>
                  <a:srgbClr val="000000"/>
                </a:solidFill>
                <a:latin typeface="American Typewriter" panose="02090604020004020304" pitchFamily="18" charset="77"/>
              </a:rPr>
              <a:t>compbio.org</a:t>
            </a:r>
            <a:endParaRPr lang="en-US" altLang="en-US" sz="2000" b="0" dirty="0">
              <a:solidFill>
                <a:srgbClr val="000000"/>
              </a:solidFill>
              <a:latin typeface="American Typewriter" panose="02090604020004020304" pitchFamily="18" charset="77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3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ext Box 2">
            <a:extLst>
              <a:ext uri="{FF2B5EF4-FFF2-40B4-BE49-F238E27FC236}">
                <a16:creationId xmlns:a16="http://schemas.microsoft.com/office/drawing/2014/main" id="{B384976D-0E08-C7C1-15CD-7E551170F5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4763"/>
            <a:ext cx="914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2" rIns="91400" bIns="45702">
            <a:spAutoFit/>
          </a:bodyPr>
          <a:lstStyle>
            <a:lvl1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1pPr>
            <a:lvl2pPr marL="37931725" indent="-37474525"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2pPr>
            <a:lvl3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3pPr>
            <a:lvl4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4pPr>
            <a:lvl5pPr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5pPr>
            <a:lvl6pPr marL="22844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6pPr>
            <a:lvl7pPr marL="27416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7pPr>
            <a:lvl8pPr marL="31988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8pPr>
            <a:lvl9pPr marL="3656013" indent="1588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Lucida Console" panose="020B0609040504020204" pitchFamily="49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GENOME TO PROTEIN,  PROTEOME, PHENOTYPE…</a:t>
            </a:r>
          </a:p>
        </p:txBody>
      </p:sp>
      <p:grpSp>
        <p:nvGrpSpPr>
          <p:cNvPr id="81922" name="Group 21">
            <a:extLst>
              <a:ext uri="{FF2B5EF4-FFF2-40B4-BE49-F238E27FC236}">
                <a16:creationId xmlns:a16="http://schemas.microsoft.com/office/drawing/2014/main" id="{CAF2F336-3EF0-FA94-235E-3EA425BB1FF6}"/>
              </a:ext>
            </a:extLst>
          </p:cNvPr>
          <p:cNvGrpSpPr>
            <a:grpSpLocks/>
          </p:cNvGrpSpPr>
          <p:nvPr/>
        </p:nvGrpSpPr>
        <p:grpSpPr bwMode="auto">
          <a:xfrm>
            <a:off x="336550" y="381000"/>
            <a:ext cx="1905000" cy="1703388"/>
            <a:chOff x="239712" y="759663"/>
            <a:chExt cx="2099331" cy="1877174"/>
          </a:xfrm>
        </p:grpSpPr>
        <p:sp>
          <p:nvSpPr>
            <p:cNvPr id="81968" name="TextBox 3">
              <a:extLst>
                <a:ext uri="{FF2B5EF4-FFF2-40B4-BE49-F238E27FC236}">
                  <a16:creationId xmlns:a16="http://schemas.microsoft.com/office/drawing/2014/main" id="{693AACE8-08E4-B3F5-5520-5F37DF75A0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5330" y="759663"/>
              <a:ext cx="1772813" cy="4071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2pPr>
              <a:lvl3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3pPr>
              <a:lvl4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4pPr>
              <a:lvl5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5pPr>
              <a:lvl6pPr marL="22844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6pPr>
              <a:lvl7pPr marL="27416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7pPr>
              <a:lvl8pPr marL="31988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8pPr>
              <a:lvl9pPr marL="36560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Arial" panose="020B0604020202020204" pitchFamily="34" charset="0"/>
                </a:rPr>
                <a:t>STRUCTURE</a:t>
              </a:r>
            </a:p>
          </p:txBody>
        </p:sp>
        <p:pic>
          <p:nvPicPr>
            <p:cNvPr id="81969" name="Picture 12" descr="C:\Users\Dental Commander\Documents\CompBio\Talks\CASP8R\images\TR464_NOsidechains.jpg">
              <a:extLst>
                <a:ext uri="{FF2B5EF4-FFF2-40B4-BE49-F238E27FC236}">
                  <a16:creationId xmlns:a16="http://schemas.microsoft.com/office/drawing/2014/main" id="{5098D5F7-C86A-D05D-5BEC-5B592622ED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9712" y="1112837"/>
              <a:ext cx="2099331" cy="15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Group 22">
            <a:extLst>
              <a:ext uri="{FF2B5EF4-FFF2-40B4-BE49-F238E27FC236}">
                <a16:creationId xmlns:a16="http://schemas.microsoft.com/office/drawing/2014/main" id="{A8872EBE-BF6D-2E0B-1FB8-7399B65B0108}"/>
              </a:ext>
            </a:extLst>
          </p:cNvPr>
          <p:cNvGrpSpPr>
            <a:grpSpLocks/>
          </p:cNvGrpSpPr>
          <p:nvPr/>
        </p:nvGrpSpPr>
        <p:grpSpPr bwMode="auto">
          <a:xfrm>
            <a:off x="2873375" y="381000"/>
            <a:ext cx="1482725" cy="2378075"/>
            <a:chOff x="3021012" y="655637"/>
            <a:chExt cx="1636214" cy="2621985"/>
          </a:xfrm>
        </p:grpSpPr>
        <p:sp>
          <p:nvSpPr>
            <p:cNvPr id="81966" name="TextBox 4">
              <a:extLst>
                <a:ext uri="{FF2B5EF4-FFF2-40B4-BE49-F238E27FC236}">
                  <a16:creationId xmlns:a16="http://schemas.microsoft.com/office/drawing/2014/main" id="{110227C0-DCAF-0029-F9BE-023DAB599C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9013" y="655637"/>
              <a:ext cx="1518213" cy="4071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2pPr>
              <a:lvl3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3pPr>
              <a:lvl4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4pPr>
              <a:lvl5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5pPr>
              <a:lvl6pPr marL="22844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6pPr>
              <a:lvl7pPr marL="27416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7pPr>
              <a:lvl8pPr marL="31988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8pPr>
              <a:lvl9pPr marL="36560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Arial" panose="020B0604020202020204" pitchFamily="34" charset="0"/>
                </a:rPr>
                <a:t>FUNCTION</a:t>
              </a:r>
            </a:p>
          </p:txBody>
        </p:sp>
        <p:pic>
          <p:nvPicPr>
            <p:cNvPr id="81967" name="Picture 2">
              <a:extLst>
                <a:ext uri="{FF2B5EF4-FFF2-40B4-BE49-F238E27FC236}">
                  <a16:creationId xmlns:a16="http://schemas.microsoft.com/office/drawing/2014/main" id="{FC0BBCA7-C5FF-1649-BE7C-423365FBE9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21012" y="1036637"/>
              <a:ext cx="1613153" cy="22409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pic>
      </p:grpSp>
      <p:grpSp>
        <p:nvGrpSpPr>
          <p:cNvPr id="5" name="Group 54">
            <a:extLst>
              <a:ext uri="{FF2B5EF4-FFF2-40B4-BE49-F238E27FC236}">
                <a16:creationId xmlns:a16="http://schemas.microsoft.com/office/drawing/2014/main" id="{6D407409-53BE-F1DB-88EC-3E2135363387}"/>
              </a:ext>
            </a:extLst>
          </p:cNvPr>
          <p:cNvGrpSpPr>
            <a:grpSpLocks/>
          </p:cNvGrpSpPr>
          <p:nvPr/>
        </p:nvGrpSpPr>
        <p:grpSpPr bwMode="auto">
          <a:xfrm>
            <a:off x="287338" y="2695575"/>
            <a:ext cx="2003425" cy="4051300"/>
            <a:chOff x="239712" y="2893263"/>
            <a:chExt cx="2209800" cy="4465882"/>
          </a:xfrm>
        </p:grpSpPr>
        <p:sp>
          <p:nvSpPr>
            <p:cNvPr id="81958" name="TextBox 6">
              <a:extLst>
                <a:ext uri="{FF2B5EF4-FFF2-40B4-BE49-F238E27FC236}">
                  <a16:creationId xmlns:a16="http://schemas.microsoft.com/office/drawing/2014/main" id="{22BECD5A-1A54-507C-D2B9-BE05A89F39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0728" y="2893263"/>
              <a:ext cx="1419677" cy="4071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2pPr>
              <a:lvl3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3pPr>
              <a:lvl4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4pPr>
              <a:lvl5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5pPr>
              <a:lvl6pPr marL="22844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6pPr>
              <a:lvl7pPr marL="27416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7pPr>
              <a:lvl8pPr marL="31988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8pPr>
              <a:lvl9pPr marL="36560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Arial" panose="020B0604020202020204" pitchFamily="34" charset="0"/>
                </a:rPr>
                <a:t>SYSTEMS</a:t>
              </a:r>
            </a:p>
          </p:txBody>
        </p:sp>
        <p:grpSp>
          <p:nvGrpSpPr>
            <p:cNvPr id="81959" name="Group 50">
              <a:extLst>
                <a:ext uri="{FF2B5EF4-FFF2-40B4-BE49-F238E27FC236}">
                  <a16:creationId xmlns:a16="http://schemas.microsoft.com/office/drawing/2014/main" id="{3FC0714D-5EA3-B587-B2A0-7F7506D2D6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9712" y="3398837"/>
              <a:ext cx="2209800" cy="3960308"/>
              <a:chOff x="2144712" y="3477129"/>
              <a:chExt cx="2209800" cy="3960308"/>
            </a:xfrm>
          </p:grpSpPr>
          <p:pic>
            <p:nvPicPr>
              <p:cNvPr id="81960" name="Picture 4" descr="temp2">
                <a:extLst>
                  <a:ext uri="{FF2B5EF4-FFF2-40B4-BE49-F238E27FC236}">
                    <a16:creationId xmlns:a16="http://schemas.microsoft.com/office/drawing/2014/main" id="{BA886C92-56DE-B059-234A-356BEA9A514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94354" y="4081602"/>
                <a:ext cx="1973302" cy="33558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1961" name="Rectangle 5">
                <a:extLst>
                  <a:ext uri="{FF2B5EF4-FFF2-40B4-BE49-F238E27FC236}">
                    <a16:creationId xmlns:a16="http://schemas.microsoft.com/office/drawing/2014/main" id="{7A585B17-C439-63F5-F188-074C45597D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4354" y="4017782"/>
                <a:ext cx="1954143" cy="121256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2pPr>
                <a:lvl3pPr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3pPr>
                <a:lvl4pPr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4pPr>
                <a:lvl5pPr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5pPr>
                <a:lvl6pPr marL="2284413" indent="1588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6pPr>
                <a:lvl7pPr marL="2741613" indent="1588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7pPr>
                <a:lvl8pPr marL="3198813" indent="1588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8pPr>
                <a:lvl9pPr marL="3656013" indent="1588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buNone/>
                </a:pPr>
                <a:endParaRPr lang="en-US" altLang="en-US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81962" name="Rectangle 10">
                <a:extLst>
                  <a:ext uri="{FF2B5EF4-FFF2-40B4-BE49-F238E27FC236}">
                    <a16:creationId xmlns:a16="http://schemas.microsoft.com/office/drawing/2014/main" id="{5CB28898-4773-5412-1C11-3A7FB02AB0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6778" y="5868544"/>
                <a:ext cx="1034546" cy="702013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2pPr>
                <a:lvl3pPr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3pPr>
                <a:lvl4pPr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4pPr>
                <a:lvl5pPr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5pPr>
                <a:lvl6pPr marL="2284413" indent="1588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6pPr>
                <a:lvl7pPr marL="2741613" indent="1588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7pPr>
                <a:lvl8pPr marL="3198813" indent="1588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8pPr>
                <a:lvl9pPr marL="3656013" indent="1588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 b="1">
                    <a:solidFill>
                      <a:schemeClr val="tx1"/>
                    </a:solidFill>
                    <a:latin typeface="Lucida Console" panose="020B0609040504020204" pitchFamily="49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buNone/>
                </a:pPr>
                <a:endParaRPr lang="en-US" altLang="en-US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pic>
            <p:nvPicPr>
              <p:cNvPr id="81963" name="Picture 17" descr="lac_operon_dna_wikipedia">
                <a:extLst>
                  <a:ext uri="{FF2B5EF4-FFF2-40B4-BE49-F238E27FC236}">
                    <a16:creationId xmlns:a16="http://schemas.microsoft.com/office/drawing/2014/main" id="{BA486DE0-4D8E-9C1E-439A-3CB11CCB2C5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44712" y="3477129"/>
                <a:ext cx="2209800" cy="2226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1964" name="Line 18">
                <a:extLst>
                  <a:ext uri="{FF2B5EF4-FFF2-40B4-BE49-F238E27FC236}">
                    <a16:creationId xmlns:a16="http://schemas.microsoft.com/office/drawing/2014/main" id="{48578817-4684-2A71-D343-81D989D43F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317104" y="3547418"/>
                <a:ext cx="742007" cy="478982"/>
              </a:xfrm>
              <a:prstGeom prst="line">
                <a:avLst/>
              </a:prstGeom>
              <a:noFill/>
              <a:ln w="9525" cap="rnd">
                <a:solidFill>
                  <a:schemeClr val="tx1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1965" name="Line 19">
                <a:extLst>
                  <a:ext uri="{FF2B5EF4-FFF2-40B4-BE49-F238E27FC236}">
                    <a16:creationId xmlns:a16="http://schemas.microsoft.com/office/drawing/2014/main" id="{570E79F2-6047-A89F-CEE4-54D7EB8823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35312" y="3623618"/>
                <a:ext cx="1138415" cy="408032"/>
              </a:xfrm>
              <a:prstGeom prst="line">
                <a:avLst/>
              </a:prstGeom>
              <a:noFill/>
              <a:ln w="9525" cap="rnd">
                <a:solidFill>
                  <a:schemeClr val="tx1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7" name="Group 53">
            <a:extLst>
              <a:ext uri="{FF2B5EF4-FFF2-40B4-BE49-F238E27FC236}">
                <a16:creationId xmlns:a16="http://schemas.microsoft.com/office/drawing/2014/main" id="{FA4732EA-6BF6-4E8E-E738-FF695D0E51DC}"/>
              </a:ext>
            </a:extLst>
          </p:cNvPr>
          <p:cNvGrpSpPr>
            <a:grpSpLocks/>
          </p:cNvGrpSpPr>
          <p:nvPr/>
        </p:nvGrpSpPr>
        <p:grpSpPr bwMode="auto">
          <a:xfrm>
            <a:off x="2566988" y="3152775"/>
            <a:ext cx="2363787" cy="3455988"/>
            <a:chOff x="2914008" y="3322637"/>
            <a:chExt cx="2605147" cy="3810000"/>
          </a:xfrm>
        </p:grpSpPr>
        <p:sp>
          <p:nvSpPr>
            <p:cNvPr id="81955" name="TextBox 8">
              <a:extLst>
                <a:ext uri="{FF2B5EF4-FFF2-40B4-BE49-F238E27FC236}">
                  <a16:creationId xmlns:a16="http://schemas.microsoft.com/office/drawing/2014/main" id="{7B1D2DFC-A6CF-C98A-8D02-FDAAAF9949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82912" y="3322637"/>
              <a:ext cx="2536243" cy="4071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2pPr>
              <a:lvl3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3pPr>
              <a:lvl4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4pPr>
              <a:lvl5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5pPr>
              <a:lvl6pPr marL="22844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6pPr>
              <a:lvl7pPr marL="27416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7pPr>
              <a:lvl8pPr marL="31988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8pPr>
              <a:lvl9pPr marL="36560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Arial" panose="020B0604020202020204" pitchFamily="34" charset="0"/>
                </a:rPr>
                <a:t>INFRASTRUCTURE</a:t>
              </a:r>
            </a:p>
          </p:txBody>
        </p:sp>
        <p:pic>
          <p:nvPicPr>
            <p:cNvPr id="81956" name="Picture 7" descr="mycobacterium_fig">
              <a:extLst>
                <a:ext uri="{FF2B5EF4-FFF2-40B4-BE49-F238E27FC236}">
                  <a16:creationId xmlns:a16="http://schemas.microsoft.com/office/drawing/2014/main" id="{A68B678A-6CFC-4AE5-DE78-17B2BA8A4C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14008" y="3703638"/>
              <a:ext cx="2438400" cy="1829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1957" name="Picture 8" descr="integrator">
              <a:extLst>
                <a:ext uri="{FF2B5EF4-FFF2-40B4-BE49-F238E27FC236}">
                  <a16:creationId xmlns:a16="http://schemas.microsoft.com/office/drawing/2014/main" id="{65A889EB-457E-F606-CF3D-927E66F5BC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31299" y="5684837"/>
              <a:ext cx="2403818" cy="1447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8" name="Group 116">
            <a:extLst>
              <a:ext uri="{FF2B5EF4-FFF2-40B4-BE49-F238E27FC236}">
                <a16:creationId xmlns:a16="http://schemas.microsoft.com/office/drawing/2014/main" id="{3BCFBCB1-C258-963D-7085-A1A156C14999}"/>
              </a:ext>
            </a:extLst>
          </p:cNvPr>
          <p:cNvGrpSpPr>
            <a:grpSpLocks/>
          </p:cNvGrpSpPr>
          <p:nvPr/>
        </p:nvGrpSpPr>
        <p:grpSpPr bwMode="auto">
          <a:xfrm>
            <a:off x="4800600" y="3124200"/>
            <a:ext cx="4114800" cy="3649663"/>
            <a:chOff x="5773370" y="3627437"/>
            <a:chExt cx="4053760" cy="3478146"/>
          </a:xfrm>
        </p:grpSpPr>
        <p:sp>
          <p:nvSpPr>
            <p:cNvPr id="81939" name="TextBox 117">
              <a:extLst>
                <a:ext uri="{FF2B5EF4-FFF2-40B4-BE49-F238E27FC236}">
                  <a16:creationId xmlns:a16="http://schemas.microsoft.com/office/drawing/2014/main" id="{4AFFA974-13EA-CE29-7959-FA5D732319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69866" y="3627437"/>
              <a:ext cx="1860768" cy="354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2pPr>
              <a:lvl3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3pPr>
              <a:lvl4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4pPr>
              <a:lvl5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5pPr>
              <a:lvl6pPr marL="22844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6pPr>
              <a:lvl7pPr marL="27416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7pPr>
              <a:lvl8pPr marL="31988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8pPr>
              <a:lvl9pPr marL="36560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Arial" panose="020B0604020202020204" pitchFamily="34" charset="0"/>
                </a:rPr>
                <a:t>APPLICATIONS</a:t>
              </a:r>
            </a:p>
          </p:txBody>
        </p:sp>
        <p:sp>
          <p:nvSpPr>
            <p:cNvPr id="81940" name="TextBox 118">
              <a:extLst>
                <a:ext uri="{FF2B5EF4-FFF2-40B4-BE49-F238E27FC236}">
                  <a16:creationId xmlns:a16="http://schemas.microsoft.com/office/drawing/2014/main" id="{547E376B-949A-8672-47DF-B854359CC5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07413" y="6750599"/>
              <a:ext cx="1518602" cy="354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2pPr>
              <a:lvl3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3pPr>
              <a:lvl4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4pPr>
              <a:lvl5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5pPr>
              <a:lvl6pPr marL="22844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6pPr>
              <a:lvl7pPr marL="27416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7pPr>
              <a:lvl8pPr marL="31988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8pPr>
              <a:lvl9pPr marL="36560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en-US" sz="1800">
                  <a:solidFill>
                    <a:srgbClr val="000000"/>
                  </a:solidFill>
                  <a:latin typeface="Arial" panose="020B0604020202020204" pitchFamily="34" charset="0"/>
                </a:rPr>
                <a:t>EVOLUTION</a:t>
              </a:r>
            </a:p>
          </p:txBody>
        </p:sp>
        <p:grpSp>
          <p:nvGrpSpPr>
            <p:cNvPr id="81941" name="Group 64">
              <a:extLst>
                <a:ext uri="{FF2B5EF4-FFF2-40B4-BE49-F238E27FC236}">
                  <a16:creationId xmlns:a16="http://schemas.microsoft.com/office/drawing/2014/main" id="{BA53641F-0ECE-D130-6B17-CFC84C2E67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73370" y="4008437"/>
              <a:ext cx="4053760" cy="2667000"/>
              <a:chOff x="5773370" y="4008437"/>
              <a:chExt cx="4053760" cy="2667000"/>
            </a:xfrm>
          </p:grpSpPr>
          <p:grpSp>
            <p:nvGrpSpPr>
              <p:cNvPr id="81943" name="Group 55">
                <a:extLst>
                  <a:ext uri="{FF2B5EF4-FFF2-40B4-BE49-F238E27FC236}">
                    <a16:creationId xmlns:a16="http://schemas.microsoft.com/office/drawing/2014/main" id="{070A551F-4C7B-77CE-5383-FF1DCBA0357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859712" y="4008437"/>
                <a:ext cx="1967418" cy="1287018"/>
                <a:chOff x="6107112" y="5227637"/>
                <a:chExt cx="1967418" cy="1287018"/>
              </a:xfrm>
            </p:grpSpPr>
            <p:pic>
              <p:nvPicPr>
                <p:cNvPr id="81953" name="Picture 2" descr="C:\ram\usr\presentations\2010\nih-pioneer6\hiv_protease_brady.jpg">
                  <a:extLst>
                    <a:ext uri="{FF2B5EF4-FFF2-40B4-BE49-F238E27FC236}">
                      <a16:creationId xmlns:a16="http://schemas.microsoft.com/office/drawing/2014/main" id="{83C7698D-AC76-61E0-1534-D2EA50F29B2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311346" y="5532437"/>
                  <a:ext cx="1558951" cy="98221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81954" name="TextBox 132">
                  <a:extLst>
                    <a:ext uri="{FF2B5EF4-FFF2-40B4-BE49-F238E27FC236}">
                      <a16:creationId xmlns:a16="http://schemas.microsoft.com/office/drawing/2014/main" id="{04F46439-BACF-6994-A5AA-30015C6095D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107112" y="5227637"/>
                  <a:ext cx="1967418" cy="35498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1pPr>
                  <a:lvl2pPr marL="37931725" indent="-37474525"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2pPr>
                  <a:lvl3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3pPr>
                  <a:lvl4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4pPr>
                  <a:lvl5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5pPr>
                  <a:lvl6pPr marL="22844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6pPr>
                  <a:lvl7pPr marL="27416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7pPr>
                  <a:lvl8pPr marL="31988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8pPr>
                  <a:lvl9pPr marL="36560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buNone/>
                  </a:pPr>
                  <a:r>
                    <a:rPr lang="en-US" altLang="en-US" sz="1800">
                      <a:solidFill>
                        <a:srgbClr val="000000"/>
                      </a:solidFill>
                      <a:latin typeface="Arial" panose="020B0604020202020204" pitchFamily="34" charset="0"/>
                    </a:rPr>
                    <a:t>THERAPEUTICS</a:t>
                  </a:r>
                </a:p>
              </p:txBody>
            </p:sp>
          </p:grpSp>
          <p:grpSp>
            <p:nvGrpSpPr>
              <p:cNvPr id="81944" name="Group 59">
                <a:extLst>
                  <a:ext uri="{FF2B5EF4-FFF2-40B4-BE49-F238E27FC236}">
                    <a16:creationId xmlns:a16="http://schemas.microsoft.com/office/drawing/2014/main" id="{9EB59098-51F2-B36F-55C8-E60962C95FC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73370" y="5408605"/>
                <a:ext cx="2467342" cy="1266832"/>
                <a:chOff x="5773370" y="5636463"/>
                <a:chExt cx="2467342" cy="1266832"/>
              </a:xfrm>
            </p:grpSpPr>
            <p:sp>
              <p:nvSpPr>
                <p:cNvPr id="81951" name="TextBox 129">
                  <a:extLst>
                    <a:ext uri="{FF2B5EF4-FFF2-40B4-BE49-F238E27FC236}">
                      <a16:creationId xmlns:a16="http://schemas.microsoft.com/office/drawing/2014/main" id="{97F8B979-DBF0-C436-3268-13579316DB5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773370" y="5636463"/>
                  <a:ext cx="2467342" cy="35498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1pPr>
                  <a:lvl2pPr marL="37931725" indent="-37474525"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2pPr>
                  <a:lvl3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3pPr>
                  <a:lvl4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4pPr>
                  <a:lvl5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5pPr>
                  <a:lvl6pPr marL="22844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6pPr>
                  <a:lvl7pPr marL="27416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7pPr>
                  <a:lvl8pPr marL="31988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8pPr>
                  <a:lvl9pPr marL="36560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buNone/>
                  </a:pPr>
                  <a:r>
                    <a:rPr lang="en-US" altLang="en-US" sz="1800">
                      <a:solidFill>
                        <a:srgbClr val="000000"/>
                      </a:solidFill>
                      <a:latin typeface="Arial" panose="020B0604020202020204" pitchFamily="34" charset="0"/>
                    </a:rPr>
                    <a:t>NANOTECHNOLOGY</a:t>
                  </a:r>
                </a:p>
              </p:txBody>
            </p:sp>
            <p:pic>
              <p:nvPicPr>
                <p:cNvPr id="81952" name="Picture 89" descr="Q-Percent Coverage + FM +">
                  <a:extLst>
                    <a:ext uri="{FF2B5EF4-FFF2-40B4-BE49-F238E27FC236}">
                      <a16:creationId xmlns:a16="http://schemas.microsoft.com/office/drawing/2014/main" id="{C5396E1B-004A-12B1-E309-619EF966431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8360"/>
                <a:stretch>
                  <a:fillRect/>
                </a:stretch>
              </p:blipFill>
              <p:spPr bwMode="auto">
                <a:xfrm>
                  <a:off x="6033973" y="5913437"/>
                  <a:ext cx="1946137" cy="98985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81945" name="Group 58">
                <a:extLst>
                  <a:ext uri="{FF2B5EF4-FFF2-40B4-BE49-F238E27FC236}">
                    <a16:creationId xmlns:a16="http://schemas.microsoft.com/office/drawing/2014/main" id="{47A53C0C-5D37-761C-1F2E-CF4C8BF5559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52438" y="4008437"/>
                <a:ext cx="1309206" cy="1144264"/>
                <a:chOff x="5878512" y="4188663"/>
                <a:chExt cx="1309206" cy="1144264"/>
              </a:xfrm>
            </p:grpSpPr>
            <p:sp>
              <p:nvSpPr>
                <p:cNvPr id="81949" name="TextBox 127">
                  <a:extLst>
                    <a:ext uri="{FF2B5EF4-FFF2-40B4-BE49-F238E27FC236}">
                      <a16:creationId xmlns:a16="http://schemas.microsoft.com/office/drawing/2014/main" id="{5C5530AE-60A8-245C-0DE6-78713C268B9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165034" y="4188663"/>
                  <a:ext cx="736162" cy="35498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1pPr>
                  <a:lvl2pPr marL="37931725" indent="-37474525"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2pPr>
                  <a:lvl3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3pPr>
                  <a:lvl4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4pPr>
                  <a:lvl5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5pPr>
                  <a:lvl6pPr marL="22844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6pPr>
                  <a:lvl7pPr marL="27416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7pPr>
                  <a:lvl8pPr marL="31988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8pPr>
                  <a:lvl9pPr marL="36560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buNone/>
                  </a:pPr>
                  <a:r>
                    <a:rPr lang="en-US" altLang="en-US" sz="1800">
                      <a:solidFill>
                        <a:srgbClr val="000000"/>
                      </a:solidFill>
                      <a:latin typeface="Arial" panose="020B0604020202020204" pitchFamily="34" charset="0"/>
                    </a:rPr>
                    <a:t>RICE</a:t>
                  </a:r>
                </a:p>
              </p:txBody>
            </p:sp>
            <p:pic>
              <p:nvPicPr>
                <p:cNvPr id="81950" name="Picture 6" descr="wcg_rice_screenshot">
                  <a:extLst>
                    <a:ext uri="{FF2B5EF4-FFF2-40B4-BE49-F238E27FC236}">
                      <a16:creationId xmlns:a16="http://schemas.microsoft.com/office/drawing/2014/main" id="{12741127-7D89-7578-1A0E-D7996764F10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878512" y="4501473"/>
                  <a:ext cx="1309206" cy="8314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81946" name="Group 63">
                <a:extLst>
                  <a:ext uri="{FF2B5EF4-FFF2-40B4-BE49-F238E27FC236}">
                    <a16:creationId xmlns:a16="http://schemas.microsoft.com/office/drawing/2014/main" id="{EF8E7D81-827C-D381-B6EB-DD863AA699D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266366" y="5408605"/>
                <a:ext cx="1154112" cy="1219200"/>
                <a:chOff x="8316913" y="5456237"/>
                <a:chExt cx="1154112" cy="1219200"/>
              </a:xfrm>
            </p:grpSpPr>
            <p:sp>
              <p:nvSpPr>
                <p:cNvPr id="81947" name="TextBox 125">
                  <a:extLst>
                    <a:ext uri="{FF2B5EF4-FFF2-40B4-BE49-F238E27FC236}">
                      <a16:creationId xmlns:a16="http://schemas.microsoft.com/office/drawing/2014/main" id="{5BB9EAA5-452A-14D1-B93D-5265866BD4C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359131" y="5456237"/>
                  <a:ext cx="1069674" cy="35498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1pPr>
                  <a:lvl2pPr marL="37931725" indent="-37474525"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2pPr>
                  <a:lvl3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3pPr>
                  <a:lvl4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4pPr>
                  <a:lvl5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5pPr>
                  <a:lvl6pPr marL="22844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6pPr>
                  <a:lvl7pPr marL="27416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7pPr>
                  <a:lvl8pPr marL="31988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8pPr>
                  <a:lvl9pPr marL="36560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buNone/>
                  </a:pPr>
                  <a:r>
                    <a:rPr lang="en-US" altLang="en-US" sz="1800">
                      <a:solidFill>
                        <a:srgbClr val="000000"/>
                      </a:solidFill>
                      <a:latin typeface="Arial" panose="020B0604020202020204" pitchFamily="34" charset="0"/>
                    </a:rPr>
                    <a:t>DESIGN</a:t>
                  </a:r>
                </a:p>
              </p:txBody>
            </p:sp>
            <p:pic>
              <p:nvPicPr>
                <p:cNvPr id="81948" name="Picture 5">
                  <a:extLst>
                    <a:ext uri="{FF2B5EF4-FFF2-40B4-BE49-F238E27FC236}">
                      <a16:creationId xmlns:a16="http://schemas.microsoft.com/office/drawing/2014/main" id="{7E2A26D6-2771-D91D-DCC1-06D3D297BF8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16913" y="5739933"/>
                  <a:ext cx="1154112" cy="9355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81942" name="Rectangle 120">
              <a:extLst>
                <a:ext uri="{FF2B5EF4-FFF2-40B4-BE49-F238E27FC236}">
                  <a16:creationId xmlns:a16="http://schemas.microsoft.com/office/drawing/2014/main" id="{3FE68E11-8324-F7BA-FD47-4B2076B5BF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9680" y="4008687"/>
              <a:ext cx="1904892" cy="1361605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ffectLst>
              <a:outerShdw dist="23000" dir="5400000" rotWithShape="0">
                <a:srgbClr val="808080">
                  <a:alpha val="34998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2pPr>
              <a:lvl3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3pPr>
              <a:lvl4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4pPr>
              <a:lvl5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5pPr>
              <a:lvl6pPr marL="22844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6pPr>
              <a:lvl7pPr marL="27416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7pPr>
              <a:lvl8pPr marL="31988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8pPr>
              <a:lvl9pPr marL="36560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en-US">
                <a:solidFill>
                  <a:srgbClr val="FFFFFF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4" name="Group 133">
            <a:extLst>
              <a:ext uri="{FF2B5EF4-FFF2-40B4-BE49-F238E27FC236}">
                <a16:creationId xmlns:a16="http://schemas.microsoft.com/office/drawing/2014/main" id="{2A3D8249-A687-A28A-83ED-39BCACE6753F}"/>
              </a:ext>
            </a:extLst>
          </p:cNvPr>
          <p:cNvGrpSpPr>
            <a:grpSpLocks/>
          </p:cNvGrpSpPr>
          <p:nvPr/>
        </p:nvGrpSpPr>
        <p:grpSpPr bwMode="auto">
          <a:xfrm>
            <a:off x="4972050" y="381000"/>
            <a:ext cx="3771900" cy="2738438"/>
            <a:chOff x="5497512" y="683463"/>
            <a:chExt cx="3720950" cy="2817873"/>
          </a:xfrm>
        </p:grpSpPr>
        <p:sp>
          <p:nvSpPr>
            <p:cNvPr id="81928" name="TextBox 134">
              <a:extLst>
                <a:ext uri="{FF2B5EF4-FFF2-40B4-BE49-F238E27FC236}">
                  <a16:creationId xmlns:a16="http://schemas.microsoft.com/office/drawing/2014/main" id="{AB0AF3B3-A2E1-8E6D-E641-130D7A3502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83383" y="683463"/>
              <a:ext cx="1749209" cy="39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2pPr>
              <a:lvl3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3pPr>
              <a:lvl4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4pPr>
              <a:lvl5pPr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5pPr>
              <a:lvl6pPr marL="22844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6pPr>
              <a:lvl7pPr marL="27416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7pPr>
              <a:lvl8pPr marL="31988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8pPr>
              <a:lvl9pPr marL="3656013" indent="1588" eaLnBrk="0" fontAlgn="base" hangingPunct="0">
                <a:spcBef>
                  <a:spcPct val="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Lucida Console" panose="020B0609040504020204" pitchFamily="49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en-US" sz="1800">
                  <a:latin typeface="Arial" panose="020B0604020202020204" pitchFamily="34" charset="0"/>
                </a:rPr>
                <a:t>INTERACTION</a:t>
              </a:r>
            </a:p>
          </p:txBody>
        </p:sp>
        <p:grpSp>
          <p:nvGrpSpPr>
            <p:cNvPr id="81929" name="Group 41">
              <a:extLst>
                <a:ext uri="{FF2B5EF4-FFF2-40B4-BE49-F238E27FC236}">
                  <a16:creationId xmlns:a16="http://schemas.microsoft.com/office/drawing/2014/main" id="{41EBAFE0-E814-03BF-8BC4-C362DFC5B79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497512" y="975296"/>
              <a:ext cx="3720950" cy="2526040"/>
              <a:chOff x="5497512" y="884237"/>
              <a:chExt cx="3720950" cy="2526040"/>
            </a:xfrm>
          </p:grpSpPr>
          <p:grpSp>
            <p:nvGrpSpPr>
              <p:cNvPr id="81930" name="Group 39">
                <a:extLst>
                  <a:ext uri="{FF2B5EF4-FFF2-40B4-BE49-F238E27FC236}">
                    <a16:creationId xmlns:a16="http://schemas.microsoft.com/office/drawing/2014/main" id="{E03DC2A4-8517-C7FA-2F61-6E4E175BBE4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479560" y="2205936"/>
                <a:ext cx="1596806" cy="1204341"/>
                <a:chOff x="7632809" y="2433353"/>
                <a:chExt cx="1596806" cy="1204341"/>
              </a:xfrm>
            </p:grpSpPr>
            <p:sp>
              <p:nvSpPr>
                <p:cNvPr id="81937" name="TextBox 143">
                  <a:extLst>
                    <a:ext uri="{FF2B5EF4-FFF2-40B4-BE49-F238E27FC236}">
                      <a16:creationId xmlns:a16="http://schemas.microsoft.com/office/drawing/2014/main" id="{AA4038AB-E729-AFE6-3755-4C0A86F495D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7632809" y="2433353"/>
                  <a:ext cx="1596806" cy="39062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1pPr>
                  <a:lvl2pPr marL="37931725" indent="-37474525"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2pPr>
                  <a:lvl3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3pPr>
                  <a:lvl4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4pPr>
                  <a:lvl5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5pPr>
                  <a:lvl6pPr marL="22844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6pPr>
                  <a:lvl7pPr marL="27416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7pPr>
                  <a:lvl8pPr marL="31988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8pPr>
                  <a:lvl9pPr marL="36560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buNone/>
                  </a:pPr>
                  <a:r>
                    <a:rPr lang="en-US" altLang="en-US" sz="1800">
                      <a:solidFill>
                        <a:srgbClr val="000000"/>
                      </a:solidFill>
                      <a:latin typeface="Arial" panose="020B0604020202020204" pitchFamily="34" charset="0"/>
                    </a:rPr>
                    <a:t>COMPOUND</a:t>
                  </a:r>
                </a:p>
              </p:txBody>
            </p:sp>
            <p:pic>
              <p:nvPicPr>
                <p:cNvPr id="81938" name="Picture 15" descr="lac_repressor_IPTG_closeup_white">
                  <a:extLst>
                    <a:ext uri="{FF2B5EF4-FFF2-40B4-BE49-F238E27FC236}">
                      <a16:creationId xmlns:a16="http://schemas.microsoft.com/office/drawing/2014/main" id="{DFDD2870-06B6-2E0E-2A34-ADB39BC97FD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669212" y="2739335"/>
                  <a:ext cx="1524000" cy="89835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857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81931" name="Group 40">
                <a:extLst>
                  <a:ext uri="{FF2B5EF4-FFF2-40B4-BE49-F238E27FC236}">
                    <a16:creationId xmlns:a16="http://schemas.microsoft.com/office/drawing/2014/main" id="{433D9077-0FA0-12CC-D9B6-7690D21CD25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337464" y="884237"/>
                <a:ext cx="1880998" cy="1369097"/>
                <a:chOff x="7326312" y="988263"/>
                <a:chExt cx="1880998" cy="1369097"/>
              </a:xfrm>
            </p:grpSpPr>
            <p:sp>
              <p:nvSpPr>
                <p:cNvPr id="81935" name="TextBox 141">
                  <a:extLst>
                    <a:ext uri="{FF2B5EF4-FFF2-40B4-BE49-F238E27FC236}">
                      <a16:creationId xmlns:a16="http://schemas.microsoft.com/office/drawing/2014/main" id="{4AF928E7-B4CB-7FD8-3360-98D5E144DE8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7655105" y="988263"/>
                  <a:ext cx="1223412" cy="39062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1pPr>
                  <a:lvl2pPr marL="37931725" indent="-37474525"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2pPr>
                  <a:lvl3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3pPr>
                  <a:lvl4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4pPr>
                  <a:lvl5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5pPr>
                  <a:lvl6pPr marL="22844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6pPr>
                  <a:lvl7pPr marL="27416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7pPr>
                  <a:lvl8pPr marL="31988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8pPr>
                  <a:lvl9pPr marL="36560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buNone/>
                  </a:pPr>
                  <a:r>
                    <a:rPr lang="en-US" altLang="en-US" sz="1800">
                      <a:solidFill>
                        <a:srgbClr val="000000"/>
                      </a:solidFill>
                      <a:latin typeface="Arial" panose="020B0604020202020204" pitchFamily="34" charset="0"/>
                    </a:rPr>
                    <a:t>DNA/RNA</a:t>
                  </a:r>
                </a:p>
              </p:txBody>
            </p:sp>
            <p:pic>
              <p:nvPicPr>
                <p:cNvPr id="81936" name="Picture 16" descr="lac_repressor_DNA_closeup_white">
                  <a:extLst>
                    <a:ext uri="{FF2B5EF4-FFF2-40B4-BE49-F238E27FC236}">
                      <a16:creationId xmlns:a16="http://schemas.microsoft.com/office/drawing/2014/main" id="{922C62BC-B5B7-40BD-E983-0A956BDB709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326312" y="1265237"/>
                  <a:ext cx="1880998" cy="109212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857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grpSp>
            <p:nvGrpSpPr>
              <p:cNvPr id="81932" name="Group 35">
                <a:extLst>
                  <a:ext uri="{FF2B5EF4-FFF2-40B4-BE49-F238E27FC236}">
                    <a16:creationId xmlns:a16="http://schemas.microsoft.com/office/drawing/2014/main" id="{C73CF7CF-C4D8-1972-8C62-C2BF04E313D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497512" y="884237"/>
                <a:ext cx="1804124" cy="2340770"/>
                <a:chOff x="5293588" y="995652"/>
                <a:chExt cx="1431855" cy="2113834"/>
              </a:xfrm>
            </p:grpSpPr>
            <p:sp>
              <p:nvSpPr>
                <p:cNvPr id="81933" name="TextBox 139">
                  <a:extLst>
                    <a:ext uri="{FF2B5EF4-FFF2-40B4-BE49-F238E27FC236}">
                      <a16:creationId xmlns:a16="http://schemas.microsoft.com/office/drawing/2014/main" id="{77ABB382-BD15-0A02-A46A-9031399AE37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404178" y="995652"/>
                  <a:ext cx="1210675" cy="3527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1pPr>
                  <a:lvl2pPr marL="37931725" indent="-37474525"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2pPr>
                  <a:lvl3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3pPr>
                  <a:lvl4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4pPr>
                  <a:lvl5pPr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5pPr>
                  <a:lvl6pPr marL="22844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6pPr>
                  <a:lvl7pPr marL="27416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7pPr>
                  <a:lvl8pPr marL="31988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8pPr>
                  <a:lvl9pPr marL="3656013" indent="1588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800" b="1">
                      <a:solidFill>
                        <a:schemeClr val="tx1"/>
                      </a:solidFill>
                      <a:latin typeface="Lucida Console" panose="020B0609040504020204" pitchFamily="49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Clr>
                      <a:srgbClr val="000000"/>
                    </a:buClr>
                    <a:buSzPct val="100000"/>
                    <a:buFont typeface="Times New Roman" panose="02020603050405020304" pitchFamily="18" charset="0"/>
                    <a:buNone/>
                  </a:pPr>
                  <a:r>
                    <a:rPr lang="en-US" altLang="en-US" sz="1800">
                      <a:solidFill>
                        <a:srgbClr val="000000"/>
                      </a:solidFill>
                      <a:latin typeface="Arial" panose="020B0604020202020204" pitchFamily="34" charset="0"/>
                    </a:rPr>
                    <a:t>PROTEIN</a:t>
                  </a:r>
                </a:p>
              </p:txBody>
            </p:sp>
            <p:pic>
              <p:nvPicPr>
                <p:cNvPr id="81934" name="Picture 4" descr="temp2">
                  <a:extLst>
                    <a:ext uri="{FF2B5EF4-FFF2-40B4-BE49-F238E27FC236}">
                      <a16:creationId xmlns:a16="http://schemas.microsoft.com/office/drawing/2014/main" id="{102DD89B-C5E7-4A6B-224C-0E2C2E0B24B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5104"/>
                <a:stretch>
                  <a:fillRect/>
                </a:stretch>
              </p:blipFill>
              <p:spPr bwMode="auto">
                <a:xfrm>
                  <a:off x="5293588" y="1285791"/>
                  <a:ext cx="1431855" cy="182369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Text Box 98">
            <a:extLst>
              <a:ext uri="{FF2B5EF4-FFF2-40B4-BE49-F238E27FC236}">
                <a16:creationId xmlns:a16="http://schemas.microsoft.com/office/drawing/2014/main" id="{94421A77-8780-CB41-6A02-D9C798B7C6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0" tIns="45711" rIns="91420" bIns="45711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0">
                <a:latin typeface="Arial" panose="020B0604020202020204" pitchFamily="34" charset="0"/>
              </a:rPr>
              <a:t>PROBLEM: NEW DRUG PIPELINE IS DRYING UP</a:t>
            </a:r>
          </a:p>
        </p:txBody>
      </p:sp>
      <p:pic>
        <p:nvPicPr>
          <p:cNvPr id="84994" name="Picture 3" descr="moores_law_vs_erooms_law_dec152013_v1.jpg">
            <a:extLst>
              <a:ext uri="{FF2B5EF4-FFF2-40B4-BE49-F238E27FC236}">
                <a16:creationId xmlns:a16="http://schemas.microsoft.com/office/drawing/2014/main" id="{7D7907D0-94DF-66E5-E1CD-D87A4C6678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533400"/>
            <a:ext cx="8432800" cy="632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Text Box 98">
            <a:extLst>
              <a:ext uri="{FF2B5EF4-FFF2-40B4-BE49-F238E27FC236}">
                <a16:creationId xmlns:a16="http://schemas.microsoft.com/office/drawing/2014/main" id="{44389FA5-079C-E790-8A30-C49E31A505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0" tIns="45711" rIns="91420" bIns="45711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0" dirty="0">
                <a:latin typeface="Arial" panose="020B0604020202020204" pitchFamily="34" charset="0"/>
              </a:rPr>
              <a:t>SOLUTION: SHOTGUN DRUG DISCOVERY – CANDO V1</a:t>
            </a:r>
          </a:p>
        </p:txBody>
      </p:sp>
      <p:grpSp>
        <p:nvGrpSpPr>
          <p:cNvPr id="2" name="Group 242">
            <a:extLst>
              <a:ext uri="{FF2B5EF4-FFF2-40B4-BE49-F238E27FC236}">
                <a16:creationId xmlns:a16="http://schemas.microsoft.com/office/drawing/2014/main" id="{297AB71D-B74A-7A24-E58B-0F3E2F9DA5DD}"/>
              </a:ext>
            </a:extLst>
          </p:cNvPr>
          <p:cNvGrpSpPr>
            <a:grpSpLocks/>
          </p:cNvGrpSpPr>
          <p:nvPr/>
        </p:nvGrpSpPr>
        <p:grpSpPr bwMode="auto">
          <a:xfrm>
            <a:off x="12700" y="427038"/>
            <a:ext cx="2357438" cy="3006725"/>
            <a:chOff x="8" y="269"/>
            <a:chExt cx="1485" cy="1894"/>
          </a:xfrm>
        </p:grpSpPr>
        <p:sp>
          <p:nvSpPr>
            <p:cNvPr id="86213" name="Text Box 135">
              <a:extLst>
                <a:ext uri="{FF2B5EF4-FFF2-40B4-BE49-F238E27FC236}">
                  <a16:creationId xmlns:a16="http://schemas.microsoft.com/office/drawing/2014/main" id="{E4CC7543-13E7-E6F2-D21A-134FEBE43B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" y="269"/>
              <a:ext cx="1102" cy="3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Arial" panose="020B0604020202020204" pitchFamily="34" charset="0"/>
                </a:rPr>
                <a:t>ALL KNOWN DRUGS 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Arial" panose="020B0604020202020204" pitchFamily="34" charset="0"/>
                </a:rPr>
                <a:t>(3733 FROM FDA, …)</a:t>
              </a:r>
            </a:p>
          </p:txBody>
        </p:sp>
        <p:sp>
          <p:nvSpPr>
            <p:cNvPr id="86214" name="Text Box 136">
              <a:extLst>
                <a:ext uri="{FF2B5EF4-FFF2-40B4-BE49-F238E27FC236}">
                  <a16:creationId xmlns:a16="http://schemas.microsoft.com/office/drawing/2014/main" id="{2DB9E41E-AB87-2DE4-B5D3-3ED586D5FB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" y="1872"/>
              <a:ext cx="148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Arial" panose="020B0604020202020204" pitchFamily="34" charset="0"/>
                </a:rPr>
                <a:t>ALL PROTEIN  STRUCTURES 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Arial" panose="020B0604020202020204" pitchFamily="34" charset="0"/>
                </a:rPr>
                <a:t>(48,278 SOLVED, MODELLED)</a:t>
              </a:r>
            </a:p>
          </p:txBody>
        </p:sp>
        <p:grpSp>
          <p:nvGrpSpPr>
            <p:cNvPr id="86215" name="Group 159">
              <a:extLst>
                <a:ext uri="{FF2B5EF4-FFF2-40B4-BE49-F238E27FC236}">
                  <a16:creationId xmlns:a16="http://schemas.microsoft.com/office/drawing/2014/main" id="{15A05FFD-A70C-D243-B17F-BB29A4E324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0" y="576"/>
              <a:ext cx="876" cy="432"/>
              <a:chOff x="384" y="912"/>
              <a:chExt cx="1020" cy="615"/>
            </a:xfrm>
          </p:grpSpPr>
          <p:pic>
            <p:nvPicPr>
              <p:cNvPr id="86221" name="Picture 143" descr="4">
                <a:extLst>
                  <a:ext uri="{FF2B5EF4-FFF2-40B4-BE49-F238E27FC236}">
                    <a16:creationId xmlns:a16="http://schemas.microsoft.com/office/drawing/2014/main" id="{D7B55C90-0892-9C30-2760-E303558475E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8" y="1269"/>
                <a:ext cx="291" cy="2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6222" name="Picture 145" descr="1">
                <a:extLst>
                  <a:ext uri="{FF2B5EF4-FFF2-40B4-BE49-F238E27FC236}">
                    <a16:creationId xmlns:a16="http://schemas.microsoft.com/office/drawing/2014/main" id="{892C297E-64DB-D3CC-347B-3D3083DD0EF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4" y="1104"/>
                <a:ext cx="467" cy="1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6223" name="Picture 146" descr="2">
                <a:extLst>
                  <a:ext uri="{FF2B5EF4-FFF2-40B4-BE49-F238E27FC236}">
                    <a16:creationId xmlns:a16="http://schemas.microsoft.com/office/drawing/2014/main" id="{676F91C6-8260-B997-5919-923ACC38F39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6" y="912"/>
                <a:ext cx="414" cy="1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6224" name="Picture 147" descr="5">
                <a:extLst>
                  <a:ext uri="{FF2B5EF4-FFF2-40B4-BE49-F238E27FC236}">
                    <a16:creationId xmlns:a16="http://schemas.microsoft.com/office/drawing/2014/main" id="{1CAB04D9-E968-7B46-B8CB-229DAB30955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4" y="1344"/>
                <a:ext cx="340" cy="1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6225" name="Picture 148" descr="6">
                <a:extLst>
                  <a:ext uri="{FF2B5EF4-FFF2-40B4-BE49-F238E27FC236}">
                    <a16:creationId xmlns:a16="http://schemas.microsoft.com/office/drawing/2014/main" id="{9218DD41-7C00-0545-4F31-38612E7C6C2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08" y="1248"/>
                <a:ext cx="396" cy="1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6226" name="Picture 151" descr="7">
                <a:extLst>
                  <a:ext uri="{FF2B5EF4-FFF2-40B4-BE49-F238E27FC236}">
                    <a16:creationId xmlns:a16="http://schemas.microsoft.com/office/drawing/2014/main" id="{6539668D-4A89-600F-9D30-54358AEC4B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0" y="912"/>
                <a:ext cx="276" cy="2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6227" name="Picture 152" descr="pill">
                <a:extLst>
                  <a:ext uri="{FF2B5EF4-FFF2-40B4-BE49-F238E27FC236}">
                    <a16:creationId xmlns:a16="http://schemas.microsoft.com/office/drawing/2014/main" id="{F8B0AC7A-0769-EEEB-B0DD-833EEB68DAB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55710">
                <a:off x="864" y="1152"/>
                <a:ext cx="253" cy="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86216" name="Group 158">
              <a:extLst>
                <a:ext uri="{FF2B5EF4-FFF2-40B4-BE49-F238E27FC236}">
                  <a16:creationId xmlns:a16="http://schemas.microsoft.com/office/drawing/2014/main" id="{B60741BA-D0E0-84BF-636C-9D7671AA89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6" y="1152"/>
              <a:ext cx="1104" cy="672"/>
              <a:chOff x="1680" y="720"/>
              <a:chExt cx="1584" cy="984"/>
            </a:xfrm>
          </p:grpSpPr>
          <p:pic>
            <p:nvPicPr>
              <p:cNvPr id="86218" name="Picture 140" descr="prots">
                <a:extLst>
                  <a:ext uri="{FF2B5EF4-FFF2-40B4-BE49-F238E27FC236}">
                    <a16:creationId xmlns:a16="http://schemas.microsoft.com/office/drawing/2014/main" id="{90F7A698-CC85-91D4-27C2-785306E3DAF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4006"/>
              <a:stretch>
                <a:fillRect/>
              </a:stretch>
            </p:blipFill>
            <p:spPr bwMode="auto">
              <a:xfrm>
                <a:off x="1680" y="720"/>
                <a:ext cx="1584" cy="5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6219" name="Picture 153" descr="trial">
                <a:extLst>
                  <a:ext uri="{FF2B5EF4-FFF2-40B4-BE49-F238E27FC236}">
                    <a16:creationId xmlns:a16="http://schemas.microsoft.com/office/drawing/2014/main" id="{B411A6B5-EE2F-A6D3-A946-034ABCFDC49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016" y="1248"/>
                <a:ext cx="480" cy="4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6220" name="Picture 157" descr="prots">
                <a:extLst>
                  <a:ext uri="{FF2B5EF4-FFF2-40B4-BE49-F238E27FC236}">
                    <a16:creationId xmlns:a16="http://schemas.microsoft.com/office/drawing/2014/main" id="{C942EFF3-85EA-92AA-678C-A0AAA03E56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5994"/>
              <a:stretch>
                <a:fillRect/>
              </a:stretch>
            </p:blipFill>
            <p:spPr bwMode="auto">
              <a:xfrm>
                <a:off x="2544" y="1152"/>
                <a:ext cx="336" cy="5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86217" name="Text Box 199">
              <a:extLst>
                <a:ext uri="{FF2B5EF4-FFF2-40B4-BE49-F238E27FC236}">
                  <a16:creationId xmlns:a16="http://schemas.microsoft.com/office/drawing/2014/main" id="{36A5DE72-D85E-80F9-D53C-A7A097E186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" y="921"/>
              <a:ext cx="24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800" b="0">
                  <a:latin typeface="Arial" panose="020B0604020202020204" pitchFamily="34" charset="0"/>
                </a:rPr>
                <a:t>+</a:t>
              </a:r>
            </a:p>
          </p:txBody>
        </p:sp>
      </p:grpSp>
      <p:grpSp>
        <p:nvGrpSpPr>
          <p:cNvPr id="5" name="Group 217">
            <a:extLst>
              <a:ext uri="{FF2B5EF4-FFF2-40B4-BE49-F238E27FC236}">
                <a16:creationId xmlns:a16="http://schemas.microsoft.com/office/drawing/2014/main" id="{E9E6F592-A5E1-4DFA-4E81-4C46BBC406B0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427038"/>
            <a:ext cx="2395538" cy="1774825"/>
            <a:chOff x="1828800" y="427038"/>
            <a:chExt cx="2395539" cy="1774825"/>
          </a:xfrm>
        </p:grpSpPr>
        <p:sp>
          <p:nvSpPr>
            <p:cNvPr id="86203" name="Line 197">
              <a:extLst>
                <a:ext uri="{FF2B5EF4-FFF2-40B4-BE49-F238E27FC236}">
                  <a16:creationId xmlns:a16="http://schemas.microsoft.com/office/drawing/2014/main" id="{5632E7FA-229D-5B8C-D92C-FF96A8A819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02050" y="1622425"/>
              <a:ext cx="381000" cy="0"/>
            </a:xfrm>
            <a:prstGeom prst="line">
              <a:avLst/>
            </a:prstGeom>
            <a:noFill/>
            <a:ln w="20320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86204" name="Group 239">
              <a:extLst>
                <a:ext uri="{FF2B5EF4-FFF2-40B4-BE49-F238E27FC236}">
                  <a16:creationId xmlns:a16="http://schemas.microsoft.com/office/drawing/2014/main" id="{1478397D-764C-D2F2-A0D9-DA7445660E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8800" y="427038"/>
              <a:ext cx="2395539" cy="1774825"/>
              <a:chOff x="1152" y="269"/>
              <a:chExt cx="1509" cy="1118"/>
            </a:xfrm>
          </p:grpSpPr>
          <p:sp>
            <p:nvSpPr>
              <p:cNvPr id="86205" name="Line 196">
                <a:extLst>
                  <a:ext uri="{FF2B5EF4-FFF2-40B4-BE49-F238E27FC236}">
                    <a16:creationId xmlns:a16="http://schemas.microsoft.com/office/drawing/2014/main" id="{1350F290-3D28-49E1-7719-9E5894CA53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52" y="1066"/>
                <a:ext cx="2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86206" name="Group 238">
                <a:extLst>
                  <a:ext uri="{FF2B5EF4-FFF2-40B4-BE49-F238E27FC236}">
                    <a16:creationId xmlns:a16="http://schemas.microsoft.com/office/drawing/2014/main" id="{22D78DE2-B718-8156-B845-40B37574314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232" y="269"/>
                <a:ext cx="1429" cy="1118"/>
                <a:chOff x="1232" y="269"/>
                <a:chExt cx="1429" cy="1118"/>
              </a:xfrm>
            </p:grpSpPr>
            <p:grpSp>
              <p:nvGrpSpPr>
                <p:cNvPr id="86207" name="Group 167">
                  <a:extLst>
                    <a:ext uri="{FF2B5EF4-FFF2-40B4-BE49-F238E27FC236}">
                      <a16:creationId xmlns:a16="http://schemas.microsoft.com/office/drawing/2014/main" id="{F054C56C-528D-4A97-29C7-E80569ABF01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1536" y="745"/>
                  <a:ext cx="626" cy="642"/>
                  <a:chOff x="1632" y="1104"/>
                  <a:chExt cx="626" cy="642"/>
                </a:xfrm>
              </p:grpSpPr>
              <p:pic>
                <p:nvPicPr>
                  <p:cNvPr id="86209" name="Picture 160" descr="screen">
                    <a:extLst>
                      <a:ext uri="{FF2B5EF4-FFF2-40B4-BE49-F238E27FC236}">
                        <a16:creationId xmlns:a16="http://schemas.microsoft.com/office/drawing/2014/main" id="{0E444987-AC98-4628-AE34-9863F4A25F6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632" y="1104"/>
                    <a:ext cx="338" cy="3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pic>
                <p:nvPicPr>
                  <p:cNvPr id="86210" name="Picture 164" descr="screen">
                    <a:extLst>
                      <a:ext uri="{FF2B5EF4-FFF2-40B4-BE49-F238E27FC236}">
                        <a16:creationId xmlns:a16="http://schemas.microsoft.com/office/drawing/2014/main" id="{C27C6EBC-B046-D101-8146-6561D1220C9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728" y="1200"/>
                    <a:ext cx="338" cy="3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pic>
                <p:nvPicPr>
                  <p:cNvPr id="86211" name="Picture 165" descr="screen">
                    <a:extLst>
                      <a:ext uri="{FF2B5EF4-FFF2-40B4-BE49-F238E27FC236}">
                        <a16:creationId xmlns:a16="http://schemas.microsoft.com/office/drawing/2014/main" id="{CA3ECA98-C656-AC3B-7608-265194162E2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824" y="1296"/>
                    <a:ext cx="338" cy="3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pic>
                <p:nvPicPr>
                  <p:cNvPr id="86212" name="Picture 166" descr="screen">
                    <a:extLst>
                      <a:ext uri="{FF2B5EF4-FFF2-40B4-BE49-F238E27FC236}">
                        <a16:creationId xmlns:a16="http://schemas.microsoft.com/office/drawing/2014/main" id="{ADD0E42D-1AAC-6E9A-3ED8-7668D09838E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920" y="1392"/>
                    <a:ext cx="338" cy="3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</p:grpSp>
            <p:sp>
              <p:nvSpPr>
                <p:cNvPr id="86208" name="Text Box 204">
                  <a:extLst>
                    <a:ext uri="{FF2B5EF4-FFF2-40B4-BE49-F238E27FC236}">
                      <a16:creationId xmlns:a16="http://schemas.microsoft.com/office/drawing/2014/main" id="{A1F1D252-0C85-3445-6B6B-1E4529F6E78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232" y="269"/>
                  <a:ext cx="1429" cy="4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1200">
                      <a:latin typeface="Arial" panose="020B0604020202020204" pitchFamily="34" charset="0"/>
                    </a:rPr>
                    <a:t>HIERARCHICAL FRAGMENT </a:t>
                  </a:r>
                </a:p>
                <a:p>
                  <a:pPr algn="ctr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1200">
                      <a:latin typeface="Arial" panose="020B0604020202020204" pitchFamily="34" charset="0"/>
                    </a:rPr>
                    <a:t>DOCKING WITH DYNAMICS </a:t>
                  </a:r>
                </a:p>
                <a:p>
                  <a:pPr algn="ctr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1200">
                      <a:latin typeface="Arial" panose="020B0604020202020204" pitchFamily="34" charset="0"/>
                    </a:rPr>
                    <a:t>(1000,000,000+)</a:t>
                  </a:r>
                </a:p>
              </p:txBody>
            </p:sp>
          </p:grpSp>
        </p:grpSp>
      </p:grpSp>
      <p:grpSp>
        <p:nvGrpSpPr>
          <p:cNvPr id="9" name="Group 211">
            <a:extLst>
              <a:ext uri="{FF2B5EF4-FFF2-40B4-BE49-F238E27FC236}">
                <a16:creationId xmlns:a16="http://schemas.microsoft.com/office/drawing/2014/main" id="{D973437B-2E86-D3A4-7113-B825A3A8BF7D}"/>
              </a:ext>
            </a:extLst>
          </p:cNvPr>
          <p:cNvGrpSpPr>
            <a:grpSpLocks/>
          </p:cNvGrpSpPr>
          <p:nvPr/>
        </p:nvGrpSpPr>
        <p:grpSpPr bwMode="auto">
          <a:xfrm>
            <a:off x="4418013" y="427038"/>
            <a:ext cx="1449387" cy="1935162"/>
            <a:chOff x="4417288" y="427038"/>
            <a:chExt cx="1450112" cy="1935162"/>
          </a:xfrm>
        </p:grpSpPr>
        <p:grpSp>
          <p:nvGrpSpPr>
            <p:cNvPr id="86072" name="Group 210">
              <a:extLst>
                <a:ext uri="{FF2B5EF4-FFF2-40B4-BE49-F238E27FC236}">
                  <a16:creationId xmlns:a16="http://schemas.microsoft.com/office/drawing/2014/main" id="{650964D3-609B-0490-0BA6-54362DB6981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56544" y="1044575"/>
              <a:ext cx="1371600" cy="1317625"/>
              <a:chOff x="4267200" y="1044575"/>
              <a:chExt cx="1371600" cy="1317625"/>
            </a:xfrm>
          </p:grpSpPr>
          <p:grpSp>
            <p:nvGrpSpPr>
              <p:cNvPr id="86074" name="Group 2">
                <a:extLst>
                  <a:ext uri="{FF2B5EF4-FFF2-40B4-BE49-F238E27FC236}">
                    <a16:creationId xmlns:a16="http://schemas.microsoft.com/office/drawing/2014/main" id="{4DD61ED7-1A0D-D441-2D37-15B6689DDBB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67200" y="1066800"/>
                <a:ext cx="1371600" cy="1295400"/>
                <a:chOff x="13707199" y="6773812"/>
                <a:chExt cx="2005241" cy="2275873"/>
              </a:xfrm>
            </p:grpSpPr>
            <p:sp>
              <p:nvSpPr>
                <p:cNvPr id="86081" name="Rectangle 825">
                  <a:extLst>
                    <a:ext uri="{FF2B5EF4-FFF2-40B4-BE49-F238E27FC236}">
                      <a16:creationId xmlns:a16="http://schemas.microsoft.com/office/drawing/2014/main" id="{6257B4A3-B890-40B0-3A99-7D6959203845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500545" y="6806786"/>
                  <a:ext cx="224399" cy="199390"/>
                </a:xfrm>
                <a:prstGeom prst="rect">
                  <a:avLst/>
                </a:prstGeom>
                <a:solidFill>
                  <a:srgbClr val="FF9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82" name="Rectangle 826">
                  <a:extLst>
                    <a:ext uri="{FF2B5EF4-FFF2-40B4-BE49-F238E27FC236}">
                      <a16:creationId xmlns:a16="http://schemas.microsoft.com/office/drawing/2014/main" id="{2A103B03-3423-B43F-7859-06862E2CAE06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500545" y="703118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83" name="Rectangle 827">
                  <a:extLst>
                    <a:ext uri="{FF2B5EF4-FFF2-40B4-BE49-F238E27FC236}">
                      <a16:creationId xmlns:a16="http://schemas.microsoft.com/office/drawing/2014/main" id="{5451D1C2-8873-1CD8-276E-19949C6F0E76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500677" y="7255451"/>
                  <a:ext cx="224133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84" name="Rectangle 828">
                  <a:extLst>
                    <a:ext uri="{FF2B5EF4-FFF2-40B4-BE49-F238E27FC236}">
                      <a16:creationId xmlns:a16="http://schemas.microsoft.com/office/drawing/2014/main" id="{CEC3A1B9-A935-5F46-39CD-F40D18D9A8F9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500545" y="7479717"/>
                  <a:ext cx="224399" cy="19939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85" name="Rectangle 829">
                  <a:extLst>
                    <a:ext uri="{FF2B5EF4-FFF2-40B4-BE49-F238E27FC236}">
                      <a16:creationId xmlns:a16="http://schemas.microsoft.com/office/drawing/2014/main" id="{42578212-FDC8-6F25-959D-9FCB27E7D049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500545" y="770411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86" name="Rectangle 830">
                  <a:extLst>
                    <a:ext uri="{FF2B5EF4-FFF2-40B4-BE49-F238E27FC236}">
                      <a16:creationId xmlns:a16="http://schemas.microsoft.com/office/drawing/2014/main" id="{2B024E2B-4D64-CC98-F3CA-059401355B1C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500545" y="792851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87" name="Rectangle 831">
                  <a:extLst>
                    <a:ext uri="{FF2B5EF4-FFF2-40B4-BE49-F238E27FC236}">
                      <a16:creationId xmlns:a16="http://schemas.microsoft.com/office/drawing/2014/main" id="{8CEEB76F-15B9-F4FA-822F-17BE23909A2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500545" y="8152914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88" name="Rectangle 832">
                  <a:extLst>
                    <a:ext uri="{FF2B5EF4-FFF2-40B4-BE49-F238E27FC236}">
                      <a16:creationId xmlns:a16="http://schemas.microsoft.com/office/drawing/2014/main" id="{39EB747E-9F8E-9795-AE5F-3D778B83C974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500677" y="8377180"/>
                  <a:ext cx="224133" cy="199390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89" name="Rectangle 833">
                  <a:extLst>
                    <a:ext uri="{FF2B5EF4-FFF2-40B4-BE49-F238E27FC236}">
                      <a16:creationId xmlns:a16="http://schemas.microsoft.com/office/drawing/2014/main" id="{D0A2D241-8746-EE62-A317-21D722FACEF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500545" y="8601446"/>
                  <a:ext cx="224399" cy="199390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90" name="Rectangle 834">
                  <a:extLst>
                    <a:ext uri="{FF2B5EF4-FFF2-40B4-BE49-F238E27FC236}">
                      <a16:creationId xmlns:a16="http://schemas.microsoft.com/office/drawing/2014/main" id="{0399A33E-DEE1-381A-E9C1-E357EB1C6BC8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500545" y="882584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91" name="Rectangle 835">
                  <a:extLst>
                    <a:ext uri="{FF2B5EF4-FFF2-40B4-BE49-F238E27FC236}">
                      <a16:creationId xmlns:a16="http://schemas.microsoft.com/office/drawing/2014/main" id="{51DA6AE6-BA5B-C9C6-86FB-BC8F802C807E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300996" y="6806627"/>
                  <a:ext cx="224399" cy="199707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92" name="Rectangle 836">
                  <a:extLst>
                    <a:ext uri="{FF2B5EF4-FFF2-40B4-BE49-F238E27FC236}">
                      <a16:creationId xmlns:a16="http://schemas.microsoft.com/office/drawing/2014/main" id="{52F9DC6F-7EEC-B8F8-B304-E6CD5875F21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300996" y="703102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93" name="Rectangle 837">
                  <a:extLst>
                    <a:ext uri="{FF2B5EF4-FFF2-40B4-BE49-F238E27FC236}">
                      <a16:creationId xmlns:a16="http://schemas.microsoft.com/office/drawing/2014/main" id="{8C6B7350-0ADD-1471-0EEC-6F90026D329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301129" y="7255292"/>
                  <a:ext cx="224133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94" name="Rectangle 838">
                  <a:extLst>
                    <a:ext uri="{FF2B5EF4-FFF2-40B4-BE49-F238E27FC236}">
                      <a16:creationId xmlns:a16="http://schemas.microsoft.com/office/drawing/2014/main" id="{081CF3B4-43B0-8D59-D94A-23AB7AED15CE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300996" y="7479558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95" name="Rectangle 839">
                  <a:extLst>
                    <a:ext uri="{FF2B5EF4-FFF2-40B4-BE49-F238E27FC236}">
                      <a16:creationId xmlns:a16="http://schemas.microsoft.com/office/drawing/2014/main" id="{C13B98A6-ABD8-71EA-D029-54CFF36FC7B8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300996" y="7703957"/>
                  <a:ext cx="224399" cy="199707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96" name="Rectangle 840">
                  <a:extLst>
                    <a:ext uri="{FF2B5EF4-FFF2-40B4-BE49-F238E27FC236}">
                      <a16:creationId xmlns:a16="http://schemas.microsoft.com/office/drawing/2014/main" id="{94921384-C623-2A27-FC5A-B3A1531BD84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300996" y="792835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97" name="Rectangle 841">
                  <a:extLst>
                    <a:ext uri="{FF2B5EF4-FFF2-40B4-BE49-F238E27FC236}">
                      <a16:creationId xmlns:a16="http://schemas.microsoft.com/office/drawing/2014/main" id="{EE793332-9799-FDB3-8743-10E5E6314181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300996" y="8152755"/>
                  <a:ext cx="224399" cy="199707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98" name="Rectangle 842">
                  <a:extLst>
                    <a:ext uri="{FF2B5EF4-FFF2-40B4-BE49-F238E27FC236}">
                      <a16:creationId xmlns:a16="http://schemas.microsoft.com/office/drawing/2014/main" id="{A74BE296-555E-90FB-3E5A-5EE770F939F2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301129" y="8377021"/>
                  <a:ext cx="224133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099" name="Rectangle 843">
                  <a:extLst>
                    <a:ext uri="{FF2B5EF4-FFF2-40B4-BE49-F238E27FC236}">
                      <a16:creationId xmlns:a16="http://schemas.microsoft.com/office/drawing/2014/main" id="{C10F693C-5A92-0564-B712-333C73AE664C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300996" y="8601287"/>
                  <a:ext cx="224399" cy="199707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00" name="Rectangle 844">
                  <a:extLst>
                    <a:ext uri="{FF2B5EF4-FFF2-40B4-BE49-F238E27FC236}">
                      <a16:creationId xmlns:a16="http://schemas.microsoft.com/office/drawing/2014/main" id="{84AAA7FA-6724-0CC6-1557-9021B4404D6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300996" y="882568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01" name="Rectangle 845">
                  <a:extLst>
                    <a:ext uri="{FF2B5EF4-FFF2-40B4-BE49-F238E27FC236}">
                      <a16:creationId xmlns:a16="http://schemas.microsoft.com/office/drawing/2014/main" id="{EDAD6F2A-F3F1-133D-EC0F-A0920CD91E4B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101447" y="680678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02" name="Rectangle 846">
                  <a:extLst>
                    <a:ext uri="{FF2B5EF4-FFF2-40B4-BE49-F238E27FC236}">
                      <a16:creationId xmlns:a16="http://schemas.microsoft.com/office/drawing/2014/main" id="{6B68AD82-05C0-82E5-7D51-F8D85D82402F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101447" y="703118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03" name="Rectangle 847">
                  <a:extLst>
                    <a:ext uri="{FF2B5EF4-FFF2-40B4-BE49-F238E27FC236}">
                      <a16:creationId xmlns:a16="http://schemas.microsoft.com/office/drawing/2014/main" id="{ACB545EF-254A-763B-C89A-19981630990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101580" y="7255451"/>
                  <a:ext cx="224133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04" name="Rectangle 848">
                  <a:extLst>
                    <a:ext uri="{FF2B5EF4-FFF2-40B4-BE49-F238E27FC236}">
                      <a16:creationId xmlns:a16="http://schemas.microsoft.com/office/drawing/2014/main" id="{6C53CBC3-E5A7-6CEF-F7EE-AC9DDCFF15B2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101447" y="7479717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05" name="Rectangle 849">
                  <a:extLst>
                    <a:ext uri="{FF2B5EF4-FFF2-40B4-BE49-F238E27FC236}">
                      <a16:creationId xmlns:a16="http://schemas.microsoft.com/office/drawing/2014/main" id="{7CE5C873-3D0A-9667-ABA3-1AD7B28AD0A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101447" y="770411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06" name="Rectangle 850">
                  <a:extLst>
                    <a:ext uri="{FF2B5EF4-FFF2-40B4-BE49-F238E27FC236}">
                      <a16:creationId xmlns:a16="http://schemas.microsoft.com/office/drawing/2014/main" id="{75B75D30-B302-F60E-8463-997648F7A12E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101447" y="792851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07" name="Rectangle 851">
                  <a:extLst>
                    <a:ext uri="{FF2B5EF4-FFF2-40B4-BE49-F238E27FC236}">
                      <a16:creationId xmlns:a16="http://schemas.microsoft.com/office/drawing/2014/main" id="{728AE0AD-2E7B-B1CA-A061-3F87081B428B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101447" y="8152914"/>
                  <a:ext cx="224399" cy="199390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08" name="Rectangle 852">
                  <a:extLst>
                    <a:ext uri="{FF2B5EF4-FFF2-40B4-BE49-F238E27FC236}">
                      <a16:creationId xmlns:a16="http://schemas.microsoft.com/office/drawing/2014/main" id="{2DAE070F-04CF-2828-8CC0-85B6CE1A4D5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101580" y="8377180"/>
                  <a:ext cx="224133" cy="19939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09" name="Rectangle 853">
                  <a:extLst>
                    <a:ext uri="{FF2B5EF4-FFF2-40B4-BE49-F238E27FC236}">
                      <a16:creationId xmlns:a16="http://schemas.microsoft.com/office/drawing/2014/main" id="{42D32762-6B16-3363-4623-4D82546AD3A6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101447" y="860144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10" name="Rectangle 854">
                  <a:extLst>
                    <a:ext uri="{FF2B5EF4-FFF2-40B4-BE49-F238E27FC236}">
                      <a16:creationId xmlns:a16="http://schemas.microsoft.com/office/drawing/2014/main" id="{D1E0F3DF-974C-57BB-A35F-06CDB023B306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5101447" y="882584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11" name="Rectangle 855">
                  <a:extLst>
                    <a:ext uri="{FF2B5EF4-FFF2-40B4-BE49-F238E27FC236}">
                      <a16:creationId xmlns:a16="http://schemas.microsoft.com/office/drawing/2014/main" id="{BD2CC87F-4336-A26F-348A-6CB53759992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901899" y="6806627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12" name="Rectangle 856">
                  <a:extLst>
                    <a:ext uri="{FF2B5EF4-FFF2-40B4-BE49-F238E27FC236}">
                      <a16:creationId xmlns:a16="http://schemas.microsoft.com/office/drawing/2014/main" id="{0205608C-0195-04FA-7CC2-33D978179FD6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901899" y="703102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13" name="Rectangle 857">
                  <a:extLst>
                    <a:ext uri="{FF2B5EF4-FFF2-40B4-BE49-F238E27FC236}">
                      <a16:creationId xmlns:a16="http://schemas.microsoft.com/office/drawing/2014/main" id="{869597C7-D9A0-88C3-2785-5484409C0891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902032" y="7255292"/>
                  <a:ext cx="224133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14" name="Rectangle 858">
                  <a:extLst>
                    <a:ext uri="{FF2B5EF4-FFF2-40B4-BE49-F238E27FC236}">
                      <a16:creationId xmlns:a16="http://schemas.microsoft.com/office/drawing/2014/main" id="{BE8F880A-E592-2251-05F8-B559CA539F0F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901899" y="7479558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15" name="Rectangle 859">
                  <a:extLst>
                    <a:ext uri="{FF2B5EF4-FFF2-40B4-BE49-F238E27FC236}">
                      <a16:creationId xmlns:a16="http://schemas.microsoft.com/office/drawing/2014/main" id="{76345DE8-E11F-F0DF-B531-AFDDD25B8B4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901899" y="7703957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16" name="Rectangle 860">
                  <a:extLst>
                    <a:ext uri="{FF2B5EF4-FFF2-40B4-BE49-F238E27FC236}">
                      <a16:creationId xmlns:a16="http://schemas.microsoft.com/office/drawing/2014/main" id="{9094832F-2474-1DB3-5ABB-508A03BF43F5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901899" y="792835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17" name="Rectangle 861">
                  <a:extLst>
                    <a:ext uri="{FF2B5EF4-FFF2-40B4-BE49-F238E27FC236}">
                      <a16:creationId xmlns:a16="http://schemas.microsoft.com/office/drawing/2014/main" id="{D492FE68-7DA6-D64E-00C1-0D155B1548EF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901899" y="8152755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18" name="Rectangle 862">
                  <a:extLst>
                    <a:ext uri="{FF2B5EF4-FFF2-40B4-BE49-F238E27FC236}">
                      <a16:creationId xmlns:a16="http://schemas.microsoft.com/office/drawing/2014/main" id="{CE5DE58B-84FE-5648-3B3B-41077162B760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902032" y="8377021"/>
                  <a:ext cx="224133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19" name="Rectangle 863">
                  <a:extLst>
                    <a:ext uri="{FF2B5EF4-FFF2-40B4-BE49-F238E27FC236}">
                      <a16:creationId xmlns:a16="http://schemas.microsoft.com/office/drawing/2014/main" id="{FED8C3C1-830C-79A7-C398-B39CEA8F93B4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901899" y="8601287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20" name="Rectangle 864">
                  <a:extLst>
                    <a:ext uri="{FF2B5EF4-FFF2-40B4-BE49-F238E27FC236}">
                      <a16:creationId xmlns:a16="http://schemas.microsoft.com/office/drawing/2014/main" id="{903B83A3-7C1C-85A1-CE63-087632C7A9F8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901899" y="882568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21" name="Rectangle 865">
                  <a:extLst>
                    <a:ext uri="{FF2B5EF4-FFF2-40B4-BE49-F238E27FC236}">
                      <a16:creationId xmlns:a16="http://schemas.microsoft.com/office/drawing/2014/main" id="{98303E19-EC0D-8493-A190-FA3982B3CFE0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702350" y="680678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22" name="Rectangle 866">
                  <a:extLst>
                    <a:ext uri="{FF2B5EF4-FFF2-40B4-BE49-F238E27FC236}">
                      <a16:creationId xmlns:a16="http://schemas.microsoft.com/office/drawing/2014/main" id="{17F40160-B9FD-8EDA-BD0D-0659411B7425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702350" y="703118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23" name="Rectangle 867">
                  <a:extLst>
                    <a:ext uri="{FF2B5EF4-FFF2-40B4-BE49-F238E27FC236}">
                      <a16:creationId xmlns:a16="http://schemas.microsoft.com/office/drawing/2014/main" id="{F3C68364-E775-5394-07D6-C4B505AB1DE9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702483" y="7255451"/>
                  <a:ext cx="224133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24" name="Rectangle 868">
                  <a:extLst>
                    <a:ext uri="{FF2B5EF4-FFF2-40B4-BE49-F238E27FC236}">
                      <a16:creationId xmlns:a16="http://schemas.microsoft.com/office/drawing/2014/main" id="{3999CA63-90EA-1A93-507A-087FA03F913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702350" y="7479717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25" name="Rectangle 869">
                  <a:extLst>
                    <a:ext uri="{FF2B5EF4-FFF2-40B4-BE49-F238E27FC236}">
                      <a16:creationId xmlns:a16="http://schemas.microsoft.com/office/drawing/2014/main" id="{6D997D97-259D-800D-75B4-61E06ADAB8C0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702350" y="770411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26" name="Rectangle 870">
                  <a:extLst>
                    <a:ext uri="{FF2B5EF4-FFF2-40B4-BE49-F238E27FC236}">
                      <a16:creationId xmlns:a16="http://schemas.microsoft.com/office/drawing/2014/main" id="{4850B9B0-6677-DBB2-E972-88A22D9B8D92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702350" y="792851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27" name="Rectangle 871">
                  <a:extLst>
                    <a:ext uri="{FF2B5EF4-FFF2-40B4-BE49-F238E27FC236}">
                      <a16:creationId xmlns:a16="http://schemas.microsoft.com/office/drawing/2014/main" id="{3235DAEE-858A-D04C-4780-C73FF4AFAD35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702350" y="8152914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28" name="Rectangle 872">
                  <a:extLst>
                    <a:ext uri="{FF2B5EF4-FFF2-40B4-BE49-F238E27FC236}">
                      <a16:creationId xmlns:a16="http://schemas.microsoft.com/office/drawing/2014/main" id="{91FF2CBB-BC69-DB8D-4572-2416A25A5841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702483" y="8377180"/>
                  <a:ext cx="224133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29" name="Rectangle 873">
                  <a:extLst>
                    <a:ext uri="{FF2B5EF4-FFF2-40B4-BE49-F238E27FC236}">
                      <a16:creationId xmlns:a16="http://schemas.microsoft.com/office/drawing/2014/main" id="{65FB1CED-F164-BEEE-ED82-D404447E604E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702350" y="860144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30" name="Rectangle 874">
                  <a:extLst>
                    <a:ext uri="{FF2B5EF4-FFF2-40B4-BE49-F238E27FC236}">
                      <a16:creationId xmlns:a16="http://schemas.microsoft.com/office/drawing/2014/main" id="{CF2323BD-BFF6-88DE-DCBC-DB425CBBA86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702350" y="882584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31" name="Rectangle 875">
                  <a:extLst>
                    <a:ext uri="{FF2B5EF4-FFF2-40B4-BE49-F238E27FC236}">
                      <a16:creationId xmlns:a16="http://schemas.microsoft.com/office/drawing/2014/main" id="{308F590B-D726-53A3-3FB1-ADD6E1EE8C3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507418" y="7708705"/>
                  <a:ext cx="224399" cy="19939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32" name="Rectangle 876">
                  <a:extLst>
                    <a:ext uri="{FF2B5EF4-FFF2-40B4-BE49-F238E27FC236}">
                      <a16:creationId xmlns:a16="http://schemas.microsoft.com/office/drawing/2014/main" id="{5FCEB3DA-185F-A3B2-4EDA-C143038086A0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502960" y="703118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33" name="Rectangle 877">
                  <a:extLst>
                    <a:ext uri="{FF2B5EF4-FFF2-40B4-BE49-F238E27FC236}">
                      <a16:creationId xmlns:a16="http://schemas.microsoft.com/office/drawing/2014/main" id="{880B986A-203F-94C9-F08D-5FC16998A3DC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503093" y="8837924"/>
                  <a:ext cx="224133" cy="19939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34" name="Rectangle 878">
                  <a:extLst>
                    <a:ext uri="{FF2B5EF4-FFF2-40B4-BE49-F238E27FC236}">
                      <a16:creationId xmlns:a16="http://schemas.microsoft.com/office/drawing/2014/main" id="{39D03549-9C2A-F0D7-929C-5A583C136B2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502960" y="7479717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35" name="Rectangle 879">
                  <a:extLst>
                    <a:ext uri="{FF2B5EF4-FFF2-40B4-BE49-F238E27FC236}">
                      <a16:creationId xmlns:a16="http://schemas.microsoft.com/office/drawing/2014/main" id="{6E66C427-3F6B-4176-833B-2F9068C56519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502960" y="8627305"/>
                  <a:ext cx="224399" cy="199390"/>
                </a:xfrm>
                <a:prstGeom prst="rect">
                  <a:avLst/>
                </a:prstGeom>
                <a:solidFill>
                  <a:srgbClr val="FF9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36" name="Rectangle 880">
                  <a:extLst>
                    <a:ext uri="{FF2B5EF4-FFF2-40B4-BE49-F238E27FC236}">
                      <a16:creationId xmlns:a16="http://schemas.microsoft.com/office/drawing/2014/main" id="{A78624BE-7B98-6FA6-A667-6B3A6E280DC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502960" y="792851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37" name="Rectangle 881">
                  <a:extLst>
                    <a:ext uri="{FF2B5EF4-FFF2-40B4-BE49-F238E27FC236}">
                      <a16:creationId xmlns:a16="http://schemas.microsoft.com/office/drawing/2014/main" id="{2928BB66-3EB0-2F4F-01A0-FCA0AD8C0964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502960" y="7480105"/>
                  <a:ext cx="224399" cy="199390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38" name="Rectangle 882">
                  <a:extLst>
                    <a:ext uri="{FF2B5EF4-FFF2-40B4-BE49-F238E27FC236}">
                      <a16:creationId xmlns:a16="http://schemas.microsoft.com/office/drawing/2014/main" id="{6BF67F02-5A20-FDEE-E98D-2E3F1F7FB122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503093" y="7251372"/>
                  <a:ext cx="224133" cy="199390"/>
                </a:xfrm>
                <a:prstGeom prst="rect">
                  <a:avLst/>
                </a:prstGeom>
                <a:solidFill>
                  <a:srgbClr val="FF9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39" name="Rectangle 883">
                  <a:extLst>
                    <a:ext uri="{FF2B5EF4-FFF2-40B4-BE49-F238E27FC236}">
                      <a16:creationId xmlns:a16="http://schemas.microsoft.com/office/drawing/2014/main" id="{C8DEF494-6E97-54B9-B1B8-CE57EA38DB4A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507418" y="7027105"/>
                  <a:ext cx="224399" cy="199390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40" name="Rectangle 884">
                  <a:extLst>
                    <a:ext uri="{FF2B5EF4-FFF2-40B4-BE49-F238E27FC236}">
                      <a16:creationId xmlns:a16="http://schemas.microsoft.com/office/drawing/2014/main" id="{CBA6DC56-F05B-F59F-B581-104D6D4BE4D5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502960" y="6794305"/>
                  <a:ext cx="224399" cy="199390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41" name="Rectangle 885">
                  <a:extLst>
                    <a:ext uri="{FF2B5EF4-FFF2-40B4-BE49-F238E27FC236}">
                      <a16:creationId xmlns:a16="http://schemas.microsoft.com/office/drawing/2014/main" id="{FD81C2C5-4BBF-D6EB-2971-A07EA82BE749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303412" y="6806627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42" name="Rectangle 886">
                  <a:extLst>
                    <a:ext uri="{FF2B5EF4-FFF2-40B4-BE49-F238E27FC236}">
                      <a16:creationId xmlns:a16="http://schemas.microsoft.com/office/drawing/2014/main" id="{9E0B6C67-7C35-CF6A-75F2-C06EAC1324A0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303412" y="703102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43" name="Rectangle 887">
                  <a:extLst>
                    <a:ext uri="{FF2B5EF4-FFF2-40B4-BE49-F238E27FC236}">
                      <a16:creationId xmlns:a16="http://schemas.microsoft.com/office/drawing/2014/main" id="{4B5F64C5-8405-24EE-AF78-78A69A867451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303543" y="7255292"/>
                  <a:ext cx="224133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44" name="Rectangle 888">
                  <a:extLst>
                    <a:ext uri="{FF2B5EF4-FFF2-40B4-BE49-F238E27FC236}">
                      <a16:creationId xmlns:a16="http://schemas.microsoft.com/office/drawing/2014/main" id="{D8F757B7-FEDD-1B96-1039-E0890AA1348E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303412" y="7479558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45" name="Rectangle 889">
                  <a:extLst>
                    <a:ext uri="{FF2B5EF4-FFF2-40B4-BE49-F238E27FC236}">
                      <a16:creationId xmlns:a16="http://schemas.microsoft.com/office/drawing/2014/main" id="{D96F1ED9-607A-1BA1-6352-8F0F9EBC7C72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303412" y="7703957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46" name="Rectangle 890">
                  <a:extLst>
                    <a:ext uri="{FF2B5EF4-FFF2-40B4-BE49-F238E27FC236}">
                      <a16:creationId xmlns:a16="http://schemas.microsoft.com/office/drawing/2014/main" id="{D14B3445-5099-1EC0-B96E-DD7C38E0A649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303412" y="792835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47" name="Rectangle 891">
                  <a:extLst>
                    <a:ext uri="{FF2B5EF4-FFF2-40B4-BE49-F238E27FC236}">
                      <a16:creationId xmlns:a16="http://schemas.microsoft.com/office/drawing/2014/main" id="{5C2BD8DE-6398-1623-68EA-D10EA180AAAA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303412" y="8152755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48" name="Rectangle 892">
                  <a:extLst>
                    <a:ext uri="{FF2B5EF4-FFF2-40B4-BE49-F238E27FC236}">
                      <a16:creationId xmlns:a16="http://schemas.microsoft.com/office/drawing/2014/main" id="{AADE03A3-A3FA-EBC5-4D9E-2640B2F6DBC1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303543" y="8377021"/>
                  <a:ext cx="224133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49" name="Rectangle 893">
                  <a:extLst>
                    <a:ext uri="{FF2B5EF4-FFF2-40B4-BE49-F238E27FC236}">
                      <a16:creationId xmlns:a16="http://schemas.microsoft.com/office/drawing/2014/main" id="{D54F5EA4-89D1-29D2-41E7-7DA7CAF8ECEA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303412" y="8601287"/>
                  <a:ext cx="224399" cy="199707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50" name="Rectangle 894">
                  <a:extLst>
                    <a:ext uri="{FF2B5EF4-FFF2-40B4-BE49-F238E27FC236}">
                      <a16:creationId xmlns:a16="http://schemas.microsoft.com/office/drawing/2014/main" id="{3690E62B-A624-1FAE-52B4-A6BC4DB1E14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303412" y="882568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51" name="Rectangle 895">
                  <a:extLst>
                    <a:ext uri="{FF2B5EF4-FFF2-40B4-BE49-F238E27FC236}">
                      <a16:creationId xmlns:a16="http://schemas.microsoft.com/office/drawing/2014/main" id="{31971DF3-F093-3C5D-110B-9EE1127620A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103862" y="680678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52" name="Rectangle 896">
                  <a:extLst>
                    <a:ext uri="{FF2B5EF4-FFF2-40B4-BE49-F238E27FC236}">
                      <a16:creationId xmlns:a16="http://schemas.microsoft.com/office/drawing/2014/main" id="{01A5ABC7-5922-AA65-75E8-F6B89A7C017F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103862" y="703118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53" name="Rectangle 897">
                  <a:extLst>
                    <a:ext uri="{FF2B5EF4-FFF2-40B4-BE49-F238E27FC236}">
                      <a16:creationId xmlns:a16="http://schemas.microsoft.com/office/drawing/2014/main" id="{AC001BB0-6681-16EE-5EC4-A26F7AF80110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103995" y="7255451"/>
                  <a:ext cx="224133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54" name="Rectangle 898">
                  <a:extLst>
                    <a:ext uri="{FF2B5EF4-FFF2-40B4-BE49-F238E27FC236}">
                      <a16:creationId xmlns:a16="http://schemas.microsoft.com/office/drawing/2014/main" id="{2771A047-84F3-BACF-091D-895E4A87F75E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103862" y="7479717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55" name="Rectangle 899">
                  <a:extLst>
                    <a:ext uri="{FF2B5EF4-FFF2-40B4-BE49-F238E27FC236}">
                      <a16:creationId xmlns:a16="http://schemas.microsoft.com/office/drawing/2014/main" id="{1A6BBFDE-FA19-8052-8890-1817092027E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103862" y="770411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56" name="Rectangle 900">
                  <a:extLst>
                    <a:ext uri="{FF2B5EF4-FFF2-40B4-BE49-F238E27FC236}">
                      <a16:creationId xmlns:a16="http://schemas.microsoft.com/office/drawing/2014/main" id="{DA524F04-3474-C885-B8CD-4304762D46E9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103862" y="792851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57" name="Rectangle 901">
                  <a:extLst>
                    <a:ext uri="{FF2B5EF4-FFF2-40B4-BE49-F238E27FC236}">
                      <a16:creationId xmlns:a16="http://schemas.microsoft.com/office/drawing/2014/main" id="{4DBDEB50-F006-B969-09F1-68E9C80689E2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103862" y="8152914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58" name="Rectangle 902">
                  <a:extLst>
                    <a:ext uri="{FF2B5EF4-FFF2-40B4-BE49-F238E27FC236}">
                      <a16:creationId xmlns:a16="http://schemas.microsoft.com/office/drawing/2014/main" id="{78D6DDE2-F67E-BF34-2114-88F1F1F38716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103995" y="8377180"/>
                  <a:ext cx="224133" cy="19939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59" name="Rectangle 903">
                  <a:extLst>
                    <a:ext uri="{FF2B5EF4-FFF2-40B4-BE49-F238E27FC236}">
                      <a16:creationId xmlns:a16="http://schemas.microsoft.com/office/drawing/2014/main" id="{B57D2B59-A82E-10C7-6FD4-FAB1C42FB29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103862" y="860144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60" name="Rectangle 904">
                  <a:extLst>
                    <a:ext uri="{FF2B5EF4-FFF2-40B4-BE49-F238E27FC236}">
                      <a16:creationId xmlns:a16="http://schemas.microsoft.com/office/drawing/2014/main" id="{E2B9E943-7237-445A-93C9-49B50BAC1D96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4103862" y="8825845"/>
                  <a:ext cx="224399" cy="199390"/>
                </a:xfrm>
                <a:prstGeom prst="rect">
                  <a:avLst/>
                </a:prstGeom>
                <a:solidFill>
                  <a:srgbClr val="FF9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61" name="Rectangle 905">
                  <a:extLst>
                    <a:ext uri="{FF2B5EF4-FFF2-40B4-BE49-F238E27FC236}">
                      <a16:creationId xmlns:a16="http://schemas.microsoft.com/office/drawing/2014/main" id="{B03DE1B4-6288-FA23-2C44-7BEA7FE6410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904313" y="6806627"/>
                  <a:ext cx="224399" cy="199707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62" name="Rectangle 906">
                  <a:extLst>
                    <a:ext uri="{FF2B5EF4-FFF2-40B4-BE49-F238E27FC236}">
                      <a16:creationId xmlns:a16="http://schemas.microsoft.com/office/drawing/2014/main" id="{72DD0B82-63C1-4F2B-441E-5B0FED2E24C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904313" y="703102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63" name="Rectangle 907">
                  <a:extLst>
                    <a:ext uri="{FF2B5EF4-FFF2-40B4-BE49-F238E27FC236}">
                      <a16:creationId xmlns:a16="http://schemas.microsoft.com/office/drawing/2014/main" id="{A5C83380-D49B-DACE-3AEB-F9241935D394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904446" y="7255292"/>
                  <a:ext cx="224133" cy="199707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64" name="Rectangle 908">
                  <a:extLst>
                    <a:ext uri="{FF2B5EF4-FFF2-40B4-BE49-F238E27FC236}">
                      <a16:creationId xmlns:a16="http://schemas.microsoft.com/office/drawing/2014/main" id="{9A2B9DB7-8E2A-C16A-8A89-C6921540DC8C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904313" y="7479558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65" name="Rectangle 909">
                  <a:extLst>
                    <a:ext uri="{FF2B5EF4-FFF2-40B4-BE49-F238E27FC236}">
                      <a16:creationId xmlns:a16="http://schemas.microsoft.com/office/drawing/2014/main" id="{C9595C8E-1645-366F-F963-FA676FC1AF0B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904313" y="7703957"/>
                  <a:ext cx="224399" cy="199707"/>
                </a:xfrm>
                <a:prstGeom prst="rect">
                  <a:avLst/>
                </a:prstGeom>
                <a:solidFill>
                  <a:srgbClr val="FF9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66" name="Rectangle 910">
                  <a:extLst>
                    <a:ext uri="{FF2B5EF4-FFF2-40B4-BE49-F238E27FC236}">
                      <a16:creationId xmlns:a16="http://schemas.microsoft.com/office/drawing/2014/main" id="{C9E42EC2-1650-93EC-84E6-3BF70A2AABD8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904313" y="792835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67" name="Rectangle 911">
                  <a:extLst>
                    <a:ext uri="{FF2B5EF4-FFF2-40B4-BE49-F238E27FC236}">
                      <a16:creationId xmlns:a16="http://schemas.microsoft.com/office/drawing/2014/main" id="{80055574-C3ED-9DAF-12ED-7CE819B5D0C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904313" y="8152755"/>
                  <a:ext cx="224399" cy="199707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68" name="Rectangle 912">
                  <a:extLst>
                    <a:ext uri="{FF2B5EF4-FFF2-40B4-BE49-F238E27FC236}">
                      <a16:creationId xmlns:a16="http://schemas.microsoft.com/office/drawing/2014/main" id="{7B9A8405-9BC2-C202-03B3-666137E84BD0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904446" y="8377021"/>
                  <a:ext cx="224133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69" name="Rectangle 913">
                  <a:extLst>
                    <a:ext uri="{FF2B5EF4-FFF2-40B4-BE49-F238E27FC236}">
                      <a16:creationId xmlns:a16="http://schemas.microsoft.com/office/drawing/2014/main" id="{8DC69B4B-1C05-A83E-3C33-F142537C62B1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904313" y="8601287"/>
                  <a:ext cx="224399" cy="199707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70" name="Rectangle 914">
                  <a:extLst>
                    <a:ext uri="{FF2B5EF4-FFF2-40B4-BE49-F238E27FC236}">
                      <a16:creationId xmlns:a16="http://schemas.microsoft.com/office/drawing/2014/main" id="{1DCB6419-9329-629E-BE20-BA6CE93D741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904313" y="8825686"/>
                  <a:ext cx="224399" cy="1997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71" name="Rectangle 915">
                  <a:extLst>
                    <a:ext uri="{FF2B5EF4-FFF2-40B4-BE49-F238E27FC236}">
                      <a16:creationId xmlns:a16="http://schemas.microsoft.com/office/drawing/2014/main" id="{7A6FA52A-0C71-61F1-4BB7-880B9D4F646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704765" y="6806786"/>
                  <a:ext cx="224399" cy="19939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72" name="Rectangle 916">
                  <a:extLst>
                    <a:ext uri="{FF2B5EF4-FFF2-40B4-BE49-F238E27FC236}">
                      <a16:creationId xmlns:a16="http://schemas.microsoft.com/office/drawing/2014/main" id="{41FA8585-362A-4433-F5B6-48A176C99C45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704765" y="703118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73" name="Rectangle 917">
                  <a:extLst>
                    <a:ext uri="{FF2B5EF4-FFF2-40B4-BE49-F238E27FC236}">
                      <a16:creationId xmlns:a16="http://schemas.microsoft.com/office/drawing/2014/main" id="{1B7B48A1-4B83-CDFA-CA03-E4606E237C4D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704898" y="7255451"/>
                  <a:ext cx="224133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74" name="Rectangle 918">
                  <a:extLst>
                    <a:ext uri="{FF2B5EF4-FFF2-40B4-BE49-F238E27FC236}">
                      <a16:creationId xmlns:a16="http://schemas.microsoft.com/office/drawing/2014/main" id="{5163FEBF-2E51-FE61-E323-A5A03E179D4F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704765" y="7479717"/>
                  <a:ext cx="224399" cy="19939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75" name="Rectangle 919">
                  <a:extLst>
                    <a:ext uri="{FF2B5EF4-FFF2-40B4-BE49-F238E27FC236}">
                      <a16:creationId xmlns:a16="http://schemas.microsoft.com/office/drawing/2014/main" id="{AAD95E49-5721-AEE2-1EB0-B513101B03F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704765" y="770411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76" name="Rectangle 920">
                  <a:extLst>
                    <a:ext uri="{FF2B5EF4-FFF2-40B4-BE49-F238E27FC236}">
                      <a16:creationId xmlns:a16="http://schemas.microsoft.com/office/drawing/2014/main" id="{C6CF0AED-D951-D8CE-749B-0A1794FFA767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704765" y="7928515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77" name="Rectangle 921">
                  <a:extLst>
                    <a:ext uri="{FF2B5EF4-FFF2-40B4-BE49-F238E27FC236}">
                      <a16:creationId xmlns:a16="http://schemas.microsoft.com/office/drawing/2014/main" id="{9A4DF21D-7D11-83BA-CE4B-D40DA5620ECB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704765" y="8152914"/>
                  <a:ext cx="224399" cy="199390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78" name="Rectangle 922">
                  <a:extLst>
                    <a:ext uri="{FF2B5EF4-FFF2-40B4-BE49-F238E27FC236}">
                      <a16:creationId xmlns:a16="http://schemas.microsoft.com/office/drawing/2014/main" id="{C4DF9415-0B08-FFB2-8014-844E77BF3D48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704898" y="8377180"/>
                  <a:ext cx="224133" cy="199390"/>
                </a:xfrm>
                <a:prstGeom prst="rect">
                  <a:avLst/>
                </a:prstGeom>
                <a:solidFill>
                  <a:srgbClr val="FF9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79" name="Rectangle 923">
                  <a:extLst>
                    <a:ext uri="{FF2B5EF4-FFF2-40B4-BE49-F238E27FC236}">
                      <a16:creationId xmlns:a16="http://schemas.microsoft.com/office/drawing/2014/main" id="{5CB3440C-80A1-422C-853C-D1C258F74963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704765" y="8601446"/>
                  <a:ext cx="224399" cy="19939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80" name="Rectangle 924">
                  <a:extLst>
                    <a:ext uri="{FF2B5EF4-FFF2-40B4-BE49-F238E27FC236}">
                      <a16:creationId xmlns:a16="http://schemas.microsoft.com/office/drawing/2014/main" id="{8BC6B349-D205-34D1-78EA-14AD0CD5EE02}"/>
                    </a:ext>
                  </a:extLst>
                </p:cNvPr>
                <p:cNvSpPr>
                  <a:spLocks noChangeAspect="1" noChangeArrowheads="1"/>
                </p:cNvSpPr>
                <p:nvPr/>
              </p:nvSpPr>
              <p:spPr bwMode="auto">
                <a:xfrm rot="-5400000">
                  <a:off x="13704765" y="8825845"/>
                  <a:ext cx="224399" cy="199390"/>
                </a:xfrm>
                <a:prstGeom prst="rect">
                  <a:avLst/>
                </a:prstGeom>
                <a:solidFill>
                  <a:srgbClr val="00FF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 anchorCtr="1"/>
                <a:lstStyle>
                  <a:lvl1pPr defTabSz="4389438"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 defTabSz="4389438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 defTabSz="4389438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 defTabSz="4389438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 defTabSz="4389438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defTabSz="4389438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en-US" altLang="en-US" sz="1200">
                    <a:latin typeface="Lucida Console" panose="020B0609040504020204" pitchFamily="49" charset="0"/>
                  </a:endParaRPr>
                </a:p>
              </p:txBody>
            </p:sp>
            <p:sp>
              <p:nvSpPr>
                <p:cNvPr id="86181" name="Line 925">
                  <a:extLst>
                    <a:ext uri="{FF2B5EF4-FFF2-40B4-BE49-F238E27FC236}">
                      <a16:creationId xmlns:a16="http://schemas.microsoft.com/office/drawing/2014/main" id="{42026FD6-189C-4563-E35C-BED3E748BD0E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2595541" y="7909187"/>
                  <a:ext cx="2243458" cy="0"/>
                </a:xfrm>
                <a:prstGeom prst="line">
                  <a:avLst/>
                </a:prstGeom>
                <a:noFill/>
                <a:ln w="57150" cap="sq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anchor="ctr" anchorCtr="1"/>
                <a:lstStyle/>
                <a:p>
                  <a:endParaRPr lang="en-US"/>
                </a:p>
              </p:txBody>
            </p:sp>
            <p:sp>
              <p:nvSpPr>
                <p:cNvPr id="86182" name="Line 926">
                  <a:extLst>
                    <a:ext uri="{FF2B5EF4-FFF2-40B4-BE49-F238E27FC236}">
                      <a16:creationId xmlns:a16="http://schemas.microsoft.com/office/drawing/2014/main" id="{3BD433E0-916F-72A4-79BD-7035B7535D0F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714854" y="8033331"/>
                  <a:ext cx="0" cy="1995170"/>
                </a:xfrm>
                <a:prstGeom prst="line">
                  <a:avLst/>
                </a:prstGeom>
                <a:noFill/>
                <a:ln w="57150" cap="sq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anchor="ctr" anchorCtr="1"/>
                <a:lstStyle/>
                <a:p>
                  <a:endParaRPr lang="en-US"/>
                </a:p>
              </p:txBody>
            </p:sp>
            <p:sp>
              <p:nvSpPr>
                <p:cNvPr id="86183" name="Line 927">
                  <a:extLst>
                    <a:ext uri="{FF2B5EF4-FFF2-40B4-BE49-F238E27FC236}">
                      <a16:creationId xmlns:a16="http://schemas.microsoft.com/office/drawing/2014/main" id="{AC661997-E844-264A-A802-D71B9E8C4019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704784" y="5776227"/>
                  <a:ext cx="0" cy="1995170"/>
                </a:xfrm>
                <a:prstGeom prst="line">
                  <a:avLst/>
                </a:prstGeom>
                <a:noFill/>
                <a:ln w="57150" cap="sq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anchor="ctr" anchorCtr="1"/>
                <a:lstStyle/>
                <a:p>
                  <a:endParaRPr lang="en-US"/>
                </a:p>
              </p:txBody>
            </p:sp>
            <p:sp>
              <p:nvSpPr>
                <p:cNvPr id="86184" name="Line 928">
                  <a:extLst>
                    <a:ext uri="{FF2B5EF4-FFF2-40B4-BE49-F238E27FC236}">
                      <a16:creationId xmlns:a16="http://schemas.microsoft.com/office/drawing/2014/main" id="{FA374E85-23D7-0220-B797-DD62273BBC36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590710" y="7909187"/>
                  <a:ext cx="2243458" cy="0"/>
                </a:xfrm>
                <a:prstGeom prst="line">
                  <a:avLst/>
                </a:prstGeom>
                <a:noFill/>
                <a:ln w="57150" cap="sq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anchor="ctr" anchorCtr="1"/>
                <a:lstStyle/>
                <a:p>
                  <a:endParaRPr lang="en-US"/>
                </a:p>
              </p:txBody>
            </p:sp>
            <p:sp>
              <p:nvSpPr>
                <p:cNvPr id="86185" name="Line 929">
                  <a:extLst>
                    <a:ext uri="{FF2B5EF4-FFF2-40B4-BE49-F238E27FC236}">
                      <a16:creationId xmlns:a16="http://schemas.microsoft.com/office/drawing/2014/main" id="{8EBC0C75-B703-04AA-66FC-3DADA2A246ED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714854" y="7815756"/>
                  <a:ext cx="0" cy="199517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86" name="Line 930">
                  <a:extLst>
                    <a:ext uri="{FF2B5EF4-FFF2-40B4-BE49-F238E27FC236}">
                      <a16:creationId xmlns:a16="http://schemas.microsoft.com/office/drawing/2014/main" id="{F45B1168-EADC-1794-7E00-7AA3D3420498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714854" y="7591357"/>
                  <a:ext cx="0" cy="199517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87" name="Line 931">
                  <a:extLst>
                    <a:ext uri="{FF2B5EF4-FFF2-40B4-BE49-F238E27FC236}">
                      <a16:creationId xmlns:a16="http://schemas.microsoft.com/office/drawing/2014/main" id="{1AF36A49-5B53-C3FF-536D-C06C342541D5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714854" y="7367223"/>
                  <a:ext cx="0" cy="199517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88" name="Line 932">
                  <a:extLst>
                    <a:ext uri="{FF2B5EF4-FFF2-40B4-BE49-F238E27FC236}">
                      <a16:creationId xmlns:a16="http://schemas.microsoft.com/office/drawing/2014/main" id="{50817A52-EAD2-3B12-D8BB-B5AEC8BBBD5F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714854" y="7142825"/>
                  <a:ext cx="0" cy="199517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89" name="Line 933">
                  <a:extLst>
                    <a:ext uri="{FF2B5EF4-FFF2-40B4-BE49-F238E27FC236}">
                      <a16:creationId xmlns:a16="http://schemas.microsoft.com/office/drawing/2014/main" id="{AE6F18CF-97E9-DDE1-AB5C-BA4E05D29BE9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714854" y="6918426"/>
                  <a:ext cx="0" cy="199517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90" name="Line 934">
                  <a:extLst>
                    <a:ext uri="{FF2B5EF4-FFF2-40B4-BE49-F238E27FC236}">
                      <a16:creationId xmlns:a16="http://schemas.microsoft.com/office/drawing/2014/main" id="{8AC00CB0-8BEB-8FAE-58F7-098DB6278CBC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714854" y="6694027"/>
                  <a:ext cx="0" cy="199517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91" name="Line 935">
                  <a:extLst>
                    <a:ext uri="{FF2B5EF4-FFF2-40B4-BE49-F238E27FC236}">
                      <a16:creationId xmlns:a16="http://schemas.microsoft.com/office/drawing/2014/main" id="{02662EF2-0238-0EDF-270C-844831D1C08E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714854" y="6469628"/>
                  <a:ext cx="0" cy="199517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92" name="Line 936">
                  <a:extLst>
                    <a:ext uri="{FF2B5EF4-FFF2-40B4-BE49-F238E27FC236}">
                      <a16:creationId xmlns:a16="http://schemas.microsoft.com/office/drawing/2014/main" id="{C640B70B-83E0-4B4F-FA6F-6743FF8C2D82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714854" y="6245494"/>
                  <a:ext cx="0" cy="199517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93" name="Line 937">
                  <a:extLst>
                    <a:ext uri="{FF2B5EF4-FFF2-40B4-BE49-F238E27FC236}">
                      <a16:creationId xmlns:a16="http://schemas.microsoft.com/office/drawing/2014/main" id="{1E925E71-47B4-AFA4-ED2B-552A0CAEA4E5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714854" y="6021095"/>
                  <a:ext cx="0" cy="199517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94" name="Line 938">
                  <a:extLst>
                    <a:ext uri="{FF2B5EF4-FFF2-40B4-BE49-F238E27FC236}">
                      <a16:creationId xmlns:a16="http://schemas.microsoft.com/office/drawing/2014/main" id="{E3CE7DB8-8A05-C38C-A141-B0C0C3CE5F84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2794931" y="7916011"/>
                  <a:ext cx="2243458" cy="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95" name="Line 939">
                  <a:extLst>
                    <a:ext uri="{FF2B5EF4-FFF2-40B4-BE49-F238E27FC236}">
                      <a16:creationId xmlns:a16="http://schemas.microsoft.com/office/drawing/2014/main" id="{C38879BC-DD53-FDD0-4D81-47571F63DAC2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2994638" y="7916011"/>
                  <a:ext cx="2243458" cy="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96" name="Line 940">
                  <a:extLst>
                    <a:ext uri="{FF2B5EF4-FFF2-40B4-BE49-F238E27FC236}">
                      <a16:creationId xmlns:a16="http://schemas.microsoft.com/office/drawing/2014/main" id="{958C16BA-3461-4BD9-5607-685F504EAD53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3194028" y="7916011"/>
                  <a:ext cx="2243458" cy="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97" name="Line 941">
                  <a:extLst>
                    <a:ext uri="{FF2B5EF4-FFF2-40B4-BE49-F238E27FC236}">
                      <a16:creationId xmlns:a16="http://schemas.microsoft.com/office/drawing/2014/main" id="{5EB8CE19-8F9B-91A3-D8C3-0A3BEC23ACF8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3393735" y="7916011"/>
                  <a:ext cx="2243458" cy="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98" name="Line 942">
                  <a:extLst>
                    <a:ext uri="{FF2B5EF4-FFF2-40B4-BE49-F238E27FC236}">
                      <a16:creationId xmlns:a16="http://schemas.microsoft.com/office/drawing/2014/main" id="{BF41DEFE-31FF-E92C-9357-B5A70589BBAC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3593125" y="7916011"/>
                  <a:ext cx="2243458" cy="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199" name="Line 943">
                  <a:extLst>
                    <a:ext uri="{FF2B5EF4-FFF2-40B4-BE49-F238E27FC236}">
                      <a16:creationId xmlns:a16="http://schemas.microsoft.com/office/drawing/2014/main" id="{A7BCDF17-05F9-BFFF-D280-E45D1AE1410C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3792515" y="7916011"/>
                  <a:ext cx="2243458" cy="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200" name="Line 944">
                  <a:extLst>
                    <a:ext uri="{FF2B5EF4-FFF2-40B4-BE49-F238E27FC236}">
                      <a16:creationId xmlns:a16="http://schemas.microsoft.com/office/drawing/2014/main" id="{F43DFDAD-BCA0-2090-8BFD-E6171695A901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3992222" y="7916011"/>
                  <a:ext cx="2243458" cy="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201" name="Line 945">
                  <a:extLst>
                    <a:ext uri="{FF2B5EF4-FFF2-40B4-BE49-F238E27FC236}">
                      <a16:creationId xmlns:a16="http://schemas.microsoft.com/office/drawing/2014/main" id="{AB44F0E4-CB0F-D154-B501-79D9B75DAEBE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191613" y="7916011"/>
                  <a:ext cx="2243458" cy="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202" name="Line 946">
                  <a:extLst>
                    <a:ext uri="{FF2B5EF4-FFF2-40B4-BE49-F238E27FC236}">
                      <a16:creationId xmlns:a16="http://schemas.microsoft.com/office/drawing/2014/main" id="{4390EB53-7DBB-7F56-37C0-75D65A7D520D}"/>
                    </a:ext>
                  </a:extLst>
                </p:cNvPr>
                <p:cNvSpPr>
                  <a:spLocks noChangeAspect="1" noChangeShapeType="1"/>
                </p:cNvSpPr>
                <p:nvPr/>
              </p:nvSpPr>
              <p:spPr bwMode="auto">
                <a:xfrm rot="-5400000">
                  <a:off x="14391321" y="7916011"/>
                  <a:ext cx="2243458" cy="0"/>
                </a:xfrm>
                <a:prstGeom prst="line">
                  <a:avLst/>
                </a:prstGeom>
                <a:noFill/>
                <a:ln w="571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86075" name="Group 176">
                <a:extLst>
                  <a:ext uri="{FF2B5EF4-FFF2-40B4-BE49-F238E27FC236}">
                    <a16:creationId xmlns:a16="http://schemas.microsoft.com/office/drawing/2014/main" id="{8FCED9E8-3CF5-1CE3-C4D4-641B0DC08B8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495800" y="1044575"/>
                <a:ext cx="990600" cy="1295400"/>
                <a:chOff x="3072" y="624"/>
                <a:chExt cx="636" cy="792"/>
              </a:xfrm>
            </p:grpSpPr>
            <p:pic>
              <p:nvPicPr>
                <p:cNvPr id="86076" name="Picture 170" descr="chem1">
                  <a:extLst>
                    <a:ext uri="{FF2B5EF4-FFF2-40B4-BE49-F238E27FC236}">
                      <a16:creationId xmlns:a16="http://schemas.microsoft.com/office/drawing/2014/main" id="{A1900B13-C491-4C73-9958-8CA0B25B59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072" y="1152"/>
                  <a:ext cx="384" cy="24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86077" name="Picture 171" descr="chem2">
                  <a:extLst>
                    <a:ext uri="{FF2B5EF4-FFF2-40B4-BE49-F238E27FC236}">
                      <a16:creationId xmlns:a16="http://schemas.microsoft.com/office/drawing/2014/main" id="{DB0179A8-1F16-0252-3218-E92CAF09706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456" y="1200"/>
                  <a:ext cx="240" cy="21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86078" name="Picture 172" descr="chems">
                  <a:extLst>
                    <a:ext uri="{FF2B5EF4-FFF2-40B4-BE49-F238E27FC236}">
                      <a16:creationId xmlns:a16="http://schemas.microsoft.com/office/drawing/2014/main" id="{B38794E2-EAAC-FE5D-4998-F8485279C61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77306"/>
                <a:stretch>
                  <a:fillRect/>
                </a:stretch>
              </p:blipFill>
              <p:spPr bwMode="auto">
                <a:xfrm>
                  <a:off x="3072" y="816"/>
                  <a:ext cx="384" cy="37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86079" name="Picture 173" descr="chems">
                  <a:extLst>
                    <a:ext uri="{FF2B5EF4-FFF2-40B4-BE49-F238E27FC236}">
                      <a16:creationId xmlns:a16="http://schemas.microsoft.com/office/drawing/2014/main" id="{479DBBDC-03C6-8391-1177-438F34B1359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5106"/>
                <a:stretch>
                  <a:fillRect/>
                </a:stretch>
              </p:blipFill>
              <p:spPr bwMode="auto">
                <a:xfrm>
                  <a:off x="3456" y="864"/>
                  <a:ext cx="252" cy="28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86080" name="Picture 175" descr="chems">
                  <a:extLst>
                    <a:ext uri="{FF2B5EF4-FFF2-40B4-BE49-F238E27FC236}">
                      <a16:creationId xmlns:a16="http://schemas.microsoft.com/office/drawing/2014/main" id="{212795DE-398B-2E29-E93F-A84C173E34A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533" r="51773"/>
                <a:stretch>
                  <a:fillRect/>
                </a:stretch>
              </p:blipFill>
              <p:spPr bwMode="auto">
                <a:xfrm>
                  <a:off x="3168" y="624"/>
                  <a:ext cx="432" cy="31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sp>
          <p:nvSpPr>
            <p:cNvPr id="86073" name="Text Box 205">
              <a:extLst>
                <a:ext uri="{FF2B5EF4-FFF2-40B4-BE49-F238E27FC236}">
                  <a16:creationId xmlns:a16="http://schemas.microsoft.com/office/drawing/2014/main" id="{F25EE148-85C8-FD49-3EE7-FE47F997E2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7288" y="427038"/>
              <a:ext cx="145011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Arial" panose="020B0604020202020204" pitchFamily="34" charset="0"/>
                </a:rPr>
                <a:t>CANDO MATRIX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Arial" panose="020B0604020202020204" pitchFamily="34" charset="0"/>
                </a:rPr>
                <a:t>PRIORITISE HITS</a:t>
              </a:r>
            </a:p>
          </p:txBody>
        </p:sp>
      </p:grpSp>
      <p:pic>
        <p:nvPicPr>
          <p:cNvPr id="86021" name="Picture 250">
            <a:extLst>
              <a:ext uri="{FF2B5EF4-FFF2-40B4-BE49-F238E27FC236}">
                <a16:creationId xmlns:a16="http://schemas.microsoft.com/office/drawing/2014/main" id="{41D637EC-5195-1954-3BC7-3345C6538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35814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3" name="Group 290">
            <a:extLst>
              <a:ext uri="{FF2B5EF4-FFF2-40B4-BE49-F238E27FC236}">
                <a16:creationId xmlns:a16="http://schemas.microsoft.com/office/drawing/2014/main" id="{2BF7E1EE-03B2-99EB-F294-A5B7FABA4F4D}"/>
              </a:ext>
            </a:extLst>
          </p:cNvPr>
          <p:cNvGrpSpPr>
            <a:grpSpLocks/>
          </p:cNvGrpSpPr>
          <p:nvPr/>
        </p:nvGrpSpPr>
        <p:grpSpPr bwMode="auto">
          <a:xfrm>
            <a:off x="3683000" y="1504950"/>
            <a:ext cx="3403600" cy="4057650"/>
            <a:chOff x="2320" y="948"/>
            <a:chExt cx="2144" cy="2556"/>
          </a:xfrm>
        </p:grpSpPr>
        <p:pic>
          <p:nvPicPr>
            <p:cNvPr id="86070" name="Picture 275">
              <a:extLst>
                <a:ext uri="{FF2B5EF4-FFF2-40B4-BE49-F238E27FC236}">
                  <a16:creationId xmlns:a16="http://schemas.microsoft.com/office/drawing/2014/main" id="{F2ACA4B1-76C0-D900-4D13-3FF847EBED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48" y="2688"/>
              <a:ext cx="816" cy="8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6071" name="Picture 276">
              <a:extLst>
                <a:ext uri="{FF2B5EF4-FFF2-40B4-BE49-F238E27FC236}">
                  <a16:creationId xmlns:a16="http://schemas.microsoft.com/office/drawing/2014/main" id="{9A72F2A8-6031-97AB-B2EE-1242EFA643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20" y="948"/>
              <a:ext cx="139" cy="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4" name="Group 291">
            <a:extLst>
              <a:ext uri="{FF2B5EF4-FFF2-40B4-BE49-F238E27FC236}">
                <a16:creationId xmlns:a16="http://schemas.microsoft.com/office/drawing/2014/main" id="{2578614F-AC28-1F66-156D-44807BC4F159}"/>
              </a:ext>
            </a:extLst>
          </p:cNvPr>
          <p:cNvGrpSpPr>
            <a:grpSpLocks/>
          </p:cNvGrpSpPr>
          <p:nvPr/>
        </p:nvGrpSpPr>
        <p:grpSpPr bwMode="auto">
          <a:xfrm>
            <a:off x="3810000" y="2849563"/>
            <a:ext cx="5260975" cy="3932237"/>
            <a:chOff x="2354" y="1776"/>
            <a:chExt cx="3314" cy="2477"/>
          </a:xfrm>
        </p:grpSpPr>
        <p:pic>
          <p:nvPicPr>
            <p:cNvPr id="86058" name="Picture 286">
              <a:extLst>
                <a:ext uri="{FF2B5EF4-FFF2-40B4-BE49-F238E27FC236}">
                  <a16:creationId xmlns:a16="http://schemas.microsoft.com/office/drawing/2014/main" id="{986417D3-B7BB-7E9D-62C8-881C00BD9D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96" y="3360"/>
              <a:ext cx="1008" cy="6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86059" name="Group 289">
              <a:extLst>
                <a:ext uri="{FF2B5EF4-FFF2-40B4-BE49-F238E27FC236}">
                  <a16:creationId xmlns:a16="http://schemas.microsoft.com/office/drawing/2014/main" id="{BB553635-CA39-463E-3C34-0AB3BE0C1F9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54" y="1776"/>
              <a:ext cx="3314" cy="2477"/>
              <a:chOff x="2354" y="1776"/>
              <a:chExt cx="3314" cy="2477"/>
            </a:xfrm>
          </p:grpSpPr>
          <p:sp>
            <p:nvSpPr>
              <p:cNvPr id="86060" name="Text Box 211">
                <a:extLst>
                  <a:ext uri="{FF2B5EF4-FFF2-40B4-BE49-F238E27FC236}">
                    <a16:creationId xmlns:a16="http://schemas.microsoft.com/office/drawing/2014/main" id="{09C4B94D-03AB-2D83-3F0C-2630D48A1DE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354" y="4032"/>
                <a:ext cx="1302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1pPr>
                <a:lvl2pPr marL="37931725" indent="-37474525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1200">
                    <a:latin typeface="Arial" panose="020B0604020202020204" pitchFamily="34" charset="0"/>
                  </a:rPr>
                  <a:t>INITIAL CLINICAL TRIALS</a:t>
                </a:r>
              </a:p>
            </p:txBody>
          </p:sp>
          <p:sp>
            <p:nvSpPr>
              <p:cNvPr id="86061" name="Text Box 208">
                <a:extLst>
                  <a:ext uri="{FF2B5EF4-FFF2-40B4-BE49-F238E27FC236}">
                    <a16:creationId xmlns:a16="http://schemas.microsoft.com/office/drawing/2014/main" id="{6A1FEF87-ACF9-162D-408D-0656C712F50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35" y="2293"/>
                <a:ext cx="533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1pPr>
                <a:lvl2pPr marL="37931725" indent="-37474525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1200" i="1">
                    <a:latin typeface="Arial" panose="020B0604020202020204" pitchFamily="34" charset="0"/>
                  </a:rPr>
                  <a:t>IN VITRO</a:t>
                </a:r>
              </a:p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1200">
                    <a:latin typeface="Arial" panose="020B0604020202020204" pitchFamily="34" charset="0"/>
                  </a:rPr>
                  <a:t>STUDIES</a:t>
                </a:r>
              </a:p>
            </p:txBody>
          </p:sp>
          <p:sp>
            <p:nvSpPr>
              <p:cNvPr id="86062" name="Text Box 214">
                <a:extLst>
                  <a:ext uri="{FF2B5EF4-FFF2-40B4-BE49-F238E27FC236}">
                    <a16:creationId xmlns:a16="http://schemas.microsoft.com/office/drawing/2014/main" id="{AE324244-9DC1-1160-B2B3-8964C62C8EF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24" y="4080"/>
                <a:ext cx="912" cy="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1pPr>
                <a:lvl2pPr marL="37931725" indent="-37474525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1200" i="1">
                    <a:latin typeface="Arial" panose="020B0604020202020204" pitchFamily="34" charset="0"/>
                  </a:rPr>
                  <a:t>IN VIVO</a:t>
                </a:r>
                <a:r>
                  <a:rPr lang="en-US" altLang="en-US" sz="1200">
                    <a:latin typeface="Arial" panose="020B0604020202020204" pitchFamily="34" charset="0"/>
                  </a:rPr>
                  <a:t> STUDIES</a:t>
                </a:r>
              </a:p>
            </p:txBody>
          </p:sp>
          <p:grpSp>
            <p:nvGrpSpPr>
              <p:cNvPr id="86063" name="Group 287">
                <a:extLst>
                  <a:ext uri="{FF2B5EF4-FFF2-40B4-BE49-F238E27FC236}">
                    <a16:creationId xmlns:a16="http://schemas.microsoft.com/office/drawing/2014/main" id="{D1308D24-8754-5F65-6C3F-FBDA2545FA9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000" y="1776"/>
                <a:ext cx="2109" cy="2256"/>
                <a:chOff x="3000" y="1776"/>
                <a:chExt cx="2109" cy="2256"/>
              </a:xfrm>
            </p:grpSpPr>
            <p:pic>
              <p:nvPicPr>
                <p:cNvPr id="86064" name="Picture 177" descr="plate">
                  <a:extLst>
                    <a:ext uri="{FF2B5EF4-FFF2-40B4-BE49-F238E27FC236}">
                      <a16:creationId xmlns:a16="http://schemas.microsoft.com/office/drawing/2014/main" id="{9F90CF3F-4126-53F7-4FD3-A93B4220918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936" y="2112"/>
                  <a:ext cx="1173" cy="73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86065" name="Picture 187">
                  <a:extLst>
                    <a:ext uri="{FF2B5EF4-FFF2-40B4-BE49-F238E27FC236}">
                      <a16:creationId xmlns:a16="http://schemas.microsoft.com/office/drawing/2014/main" id="{62094891-B2DE-F774-E09D-CA1ED153C15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728" t="24242" r="40909" b="15152"/>
                <a:stretch>
                  <a:fillRect/>
                </a:stretch>
              </p:blipFill>
              <p:spPr bwMode="auto">
                <a:xfrm>
                  <a:off x="4366" y="3360"/>
                  <a:ext cx="538" cy="67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86066" name="Line 201">
                  <a:extLst>
                    <a:ext uri="{FF2B5EF4-FFF2-40B4-BE49-F238E27FC236}">
                      <a16:creationId xmlns:a16="http://schemas.microsoft.com/office/drawing/2014/main" id="{E981E325-490E-4CE9-775B-66D18ED9595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656" y="2952"/>
                  <a:ext cx="0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067" name="Line 218">
                  <a:extLst>
                    <a:ext uri="{FF2B5EF4-FFF2-40B4-BE49-F238E27FC236}">
                      <a16:creationId xmlns:a16="http://schemas.microsoft.com/office/drawing/2014/main" id="{0DABA985-BB66-619F-195B-5B7765B73B8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744" y="3648"/>
                  <a:ext cx="219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068" name="Line 222">
                  <a:extLst>
                    <a:ext uri="{FF2B5EF4-FFF2-40B4-BE49-F238E27FC236}">
                      <a16:creationId xmlns:a16="http://schemas.microsoft.com/office/drawing/2014/main" id="{35FDB4F8-92E7-92BB-3AAE-E7F77018FF6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656" y="1776"/>
                  <a:ext cx="0" cy="240"/>
                </a:xfrm>
                <a:prstGeom prst="line">
                  <a:avLst/>
                </a:prstGeom>
                <a:noFill/>
                <a:ln w="101600">
                  <a:solidFill>
                    <a:schemeClr val="tx1"/>
                  </a:solidFill>
                  <a:round/>
                  <a:headEnd/>
                  <a:tailEnd type="stealth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6069" name="Line 224">
                  <a:extLst>
                    <a:ext uri="{FF2B5EF4-FFF2-40B4-BE49-F238E27FC236}">
                      <a16:creationId xmlns:a16="http://schemas.microsoft.com/office/drawing/2014/main" id="{02DE892C-9769-7633-4421-ADD8AD30B63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000" y="3072"/>
                  <a:ext cx="0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16109" name="Line 225">
            <a:extLst>
              <a:ext uri="{FF2B5EF4-FFF2-40B4-BE49-F238E27FC236}">
                <a16:creationId xmlns:a16="http://schemas.microsoft.com/office/drawing/2014/main" id="{D6CAE536-6DB2-9E18-745F-5FA4A30AFD7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91200" y="2608263"/>
            <a:ext cx="322263" cy="325437"/>
          </a:xfrm>
          <a:prstGeom prst="line">
            <a:avLst/>
          </a:prstGeom>
          <a:noFill/>
          <a:ln w="101600">
            <a:solidFill>
              <a:srgbClr val="9933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86025" name="Group 216">
            <a:extLst>
              <a:ext uri="{FF2B5EF4-FFF2-40B4-BE49-F238E27FC236}">
                <a16:creationId xmlns:a16="http://schemas.microsoft.com/office/drawing/2014/main" id="{71CFF831-1F8E-FF70-1F26-90E0AF215FB8}"/>
              </a:ext>
            </a:extLst>
          </p:cNvPr>
          <p:cNvGrpSpPr>
            <a:grpSpLocks/>
          </p:cNvGrpSpPr>
          <p:nvPr/>
        </p:nvGrpSpPr>
        <p:grpSpPr bwMode="auto">
          <a:xfrm>
            <a:off x="3317875" y="3124200"/>
            <a:ext cx="2570163" cy="1800225"/>
            <a:chOff x="3317875" y="3124200"/>
            <a:chExt cx="2569894" cy="1800981"/>
          </a:xfrm>
        </p:grpSpPr>
        <p:sp>
          <p:nvSpPr>
            <p:cNvPr id="86056" name="Text Box 210">
              <a:extLst>
                <a:ext uri="{FF2B5EF4-FFF2-40B4-BE49-F238E27FC236}">
                  <a16:creationId xmlns:a16="http://schemas.microsoft.com/office/drawing/2014/main" id="{E8EFA508-A952-D4B8-B99D-9A66BB118E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7875" y="4648200"/>
              <a:ext cx="2569894" cy="2769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420" tIns="45711" rIns="91420" bIns="45711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1pPr>
              <a:lvl2pPr marL="37931725" indent="-37474525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halkboard" panose="03050602040202020205" pitchFamily="66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Arial" panose="020B0604020202020204" pitchFamily="34" charset="0"/>
                </a:rPr>
                <a:t>        THERAPEUTIC DISCOVERY</a:t>
              </a:r>
            </a:p>
          </p:txBody>
        </p:sp>
        <p:pic>
          <p:nvPicPr>
            <p:cNvPr id="86057" name="Picture 189">
              <a:extLst>
                <a:ext uri="{FF2B5EF4-FFF2-40B4-BE49-F238E27FC236}">
                  <a16:creationId xmlns:a16="http://schemas.microsoft.com/office/drawing/2014/main" id="{E49A79FF-8755-9425-979A-81A4B7C858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48100" y="3124200"/>
              <a:ext cx="1828800" cy="1487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6026" name="Rectangle 72">
            <a:extLst>
              <a:ext uri="{FF2B5EF4-FFF2-40B4-BE49-F238E27FC236}">
                <a16:creationId xmlns:a16="http://schemas.microsoft.com/office/drawing/2014/main" id="{5AA7DA02-1705-AB04-0D98-D0C79E1357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3581400"/>
            <a:ext cx="838200" cy="762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b="0">
              <a:latin typeface="Arial" panose="020B0604020202020204" pitchFamily="34" charset="0"/>
            </a:endParaRPr>
          </a:p>
        </p:txBody>
      </p:sp>
      <p:sp>
        <p:nvSpPr>
          <p:cNvPr id="86027" name="Text Box 96">
            <a:extLst>
              <a:ext uri="{FF2B5EF4-FFF2-40B4-BE49-F238E27FC236}">
                <a16:creationId xmlns:a16="http://schemas.microsoft.com/office/drawing/2014/main" id="{38EADB49-D997-3038-DA18-00E78ADD10A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525963" y="3168650"/>
            <a:ext cx="18415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200" b="0">
              <a:latin typeface="Arial" panose="020B0604020202020204" pitchFamily="34" charset="0"/>
            </a:endParaRPr>
          </a:p>
        </p:txBody>
      </p:sp>
      <p:sp>
        <p:nvSpPr>
          <p:cNvPr id="86051" name="Text Box 247">
            <a:extLst>
              <a:ext uri="{FF2B5EF4-FFF2-40B4-BE49-F238E27FC236}">
                <a16:creationId xmlns:a16="http://schemas.microsoft.com/office/drawing/2014/main" id="{9284A55D-EFF5-F931-BA55-2E72499BC9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9838" y="3095625"/>
            <a:ext cx="9890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MACHINE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LEARNING</a:t>
            </a:r>
          </a:p>
        </p:txBody>
      </p:sp>
      <p:grpSp>
        <p:nvGrpSpPr>
          <p:cNvPr id="18" name="Group 215">
            <a:extLst>
              <a:ext uri="{FF2B5EF4-FFF2-40B4-BE49-F238E27FC236}">
                <a16:creationId xmlns:a16="http://schemas.microsoft.com/office/drawing/2014/main" id="{D3B98F46-C036-1938-D609-301804EBD73A}"/>
              </a:ext>
            </a:extLst>
          </p:cNvPr>
          <p:cNvGrpSpPr>
            <a:grpSpLocks/>
          </p:cNvGrpSpPr>
          <p:nvPr/>
        </p:nvGrpSpPr>
        <p:grpSpPr bwMode="auto">
          <a:xfrm>
            <a:off x="5943600" y="503238"/>
            <a:ext cx="2946400" cy="1858962"/>
            <a:chOff x="5943600" y="503238"/>
            <a:chExt cx="2946400" cy="1858962"/>
          </a:xfrm>
        </p:grpSpPr>
        <p:grpSp>
          <p:nvGrpSpPr>
            <p:cNvPr id="86050" name="Group 295">
              <a:extLst>
                <a:ext uri="{FF2B5EF4-FFF2-40B4-BE49-F238E27FC236}">
                  <a16:creationId xmlns:a16="http://schemas.microsoft.com/office/drawing/2014/main" id="{424A042C-2C77-A1AC-7456-D17D035BE9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48400" y="503238"/>
              <a:ext cx="2641600" cy="1858962"/>
              <a:chOff x="3805" y="269"/>
              <a:chExt cx="1664" cy="1171"/>
            </a:xfrm>
          </p:grpSpPr>
          <p:sp>
            <p:nvSpPr>
              <p:cNvPr id="86052" name="Text Box 206">
                <a:extLst>
                  <a:ext uri="{FF2B5EF4-FFF2-40B4-BE49-F238E27FC236}">
                    <a16:creationId xmlns:a16="http://schemas.microsoft.com/office/drawing/2014/main" id="{9F16D2CD-B46A-F395-3050-14D507FAD0D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05" y="269"/>
                <a:ext cx="1664" cy="3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1pPr>
                <a:lvl2pPr marL="37931725" indent="-37474525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halkboard" panose="03050602040202020205" pitchFamily="66" charset="77"/>
                    <a:ea typeface="ＭＳ Ｐゴシック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1200">
                    <a:latin typeface="Arial" panose="020B0604020202020204" pitchFamily="34" charset="0"/>
                  </a:rPr>
                  <a:t>DISSOCIATION CONSTANTS (KD)</a:t>
                </a:r>
              </a:p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1200">
                    <a:latin typeface="Arial" panose="020B0604020202020204" pitchFamily="34" charset="0"/>
                  </a:rPr>
                  <a:t>(100s + collaborations)</a:t>
                </a:r>
              </a:p>
            </p:txBody>
          </p:sp>
          <p:grpSp>
            <p:nvGrpSpPr>
              <p:cNvPr id="86053" name="Group 292">
                <a:extLst>
                  <a:ext uri="{FF2B5EF4-FFF2-40B4-BE49-F238E27FC236}">
                    <a16:creationId xmlns:a16="http://schemas.microsoft.com/office/drawing/2014/main" id="{B633DC15-05FD-47C1-66EB-C674068E736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22" y="720"/>
                <a:ext cx="1632" cy="720"/>
                <a:chOff x="2202" y="1392"/>
                <a:chExt cx="3558" cy="1492"/>
              </a:xfrm>
            </p:grpSpPr>
            <p:pic>
              <p:nvPicPr>
                <p:cNvPr id="86054" name="Picture 293" descr="kshv_kd">
                  <a:extLst>
                    <a:ext uri="{FF2B5EF4-FFF2-40B4-BE49-F238E27FC236}">
                      <a16:creationId xmlns:a16="http://schemas.microsoft.com/office/drawing/2014/main" id="{7FED0005-730F-B8FF-ED01-599FA145737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202" y="1392"/>
                  <a:ext cx="3558" cy="14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86055" name="Rectangle 294">
                  <a:extLst>
                    <a:ext uri="{FF2B5EF4-FFF2-40B4-BE49-F238E27FC236}">
                      <a16:creationId xmlns:a16="http://schemas.microsoft.com/office/drawing/2014/main" id="{A1D952AA-D8CC-73D8-65D4-C59E67DDF2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55" y="1508"/>
                  <a:ext cx="1296" cy="81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1pPr>
                  <a:lvl2pPr marL="37931725" indent="-37474525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halkboard" panose="03050602040202020205" pitchFamily="66" charset="77"/>
                      <a:ea typeface="ＭＳ Ｐゴシック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en-US" altLang="en-US" sz="2800" b="0">
                    <a:latin typeface="Arial" panose="020B0604020202020204" pitchFamily="34" charset="0"/>
                  </a:endParaRPr>
                </a:p>
              </p:txBody>
            </p:sp>
          </p:grpSp>
        </p:grpSp>
        <p:cxnSp>
          <p:nvCxnSpPr>
            <p:cNvPr id="215" name="Straight Arrow Connector 214">
              <a:extLst>
                <a:ext uri="{FF2B5EF4-FFF2-40B4-BE49-F238E27FC236}">
                  <a16:creationId xmlns:a16="http://schemas.microsoft.com/office/drawing/2014/main" id="{42E7B3A9-D619-2363-95C7-13B5FEA7F6D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943600" y="1752600"/>
              <a:ext cx="304800" cy="1588"/>
            </a:xfrm>
            <a:prstGeom prst="straightConnector1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</p:grpSp>
      <p:grpSp>
        <p:nvGrpSpPr>
          <p:cNvPr id="21" name="Group 215">
            <a:extLst>
              <a:ext uri="{FF2B5EF4-FFF2-40B4-BE49-F238E27FC236}">
                <a16:creationId xmlns:a16="http://schemas.microsoft.com/office/drawing/2014/main" id="{1A4F7CCA-DBE2-DBD3-1AC0-16CFFD3DA328}"/>
              </a:ext>
            </a:extLst>
          </p:cNvPr>
          <p:cNvGrpSpPr>
            <a:grpSpLocks/>
          </p:cNvGrpSpPr>
          <p:nvPr/>
        </p:nvGrpSpPr>
        <p:grpSpPr bwMode="auto">
          <a:xfrm>
            <a:off x="0" y="2662238"/>
            <a:ext cx="4073525" cy="3890962"/>
            <a:chOff x="0" y="2662238"/>
            <a:chExt cx="4073525" cy="3890962"/>
          </a:xfrm>
        </p:grpSpPr>
        <p:sp>
          <p:nvSpPr>
            <p:cNvPr id="86031" name="Line 244">
              <a:extLst>
                <a:ext uri="{FF2B5EF4-FFF2-40B4-BE49-F238E27FC236}">
                  <a16:creationId xmlns:a16="http://schemas.microsoft.com/office/drawing/2014/main" id="{406C31F1-9AC0-81BB-9307-A43CBB3F7A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52884" y="3862388"/>
              <a:ext cx="423813" cy="0"/>
            </a:xfrm>
            <a:prstGeom prst="line">
              <a:avLst/>
            </a:prstGeom>
            <a:noFill/>
            <a:ln w="38100">
              <a:solidFill>
                <a:srgbClr val="9933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86032" name="Group 213">
              <a:extLst>
                <a:ext uri="{FF2B5EF4-FFF2-40B4-BE49-F238E27FC236}">
                  <a16:creationId xmlns:a16="http://schemas.microsoft.com/office/drawing/2014/main" id="{63023D18-0521-E2BA-E88B-C22C5FD80B0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2662238"/>
              <a:ext cx="4073525" cy="3890962"/>
              <a:chOff x="0" y="2662238"/>
              <a:chExt cx="4073525" cy="3890962"/>
            </a:xfrm>
          </p:grpSpPr>
          <p:sp>
            <p:nvSpPr>
              <p:cNvPr id="86033" name="Line 248">
                <a:extLst>
                  <a:ext uri="{FF2B5EF4-FFF2-40B4-BE49-F238E27FC236}">
                    <a16:creationId xmlns:a16="http://schemas.microsoft.com/office/drawing/2014/main" id="{B40BFA04-C8D6-EF31-7568-B4650C9BCD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-2700000" flipH="1" flipV="1">
                <a:off x="3124311" y="2662238"/>
                <a:ext cx="949214" cy="4762"/>
              </a:xfrm>
              <a:prstGeom prst="line">
                <a:avLst/>
              </a:prstGeom>
              <a:noFill/>
              <a:ln w="38100">
                <a:solidFill>
                  <a:srgbClr val="9933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86034" name="Group 212">
                <a:extLst>
                  <a:ext uri="{FF2B5EF4-FFF2-40B4-BE49-F238E27FC236}">
                    <a16:creationId xmlns:a16="http://schemas.microsoft.com/office/drawing/2014/main" id="{FF54C00B-25B3-0D37-9C35-88150676DC6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3581400"/>
                <a:ext cx="3657600" cy="2971800"/>
                <a:chOff x="0" y="3581400"/>
                <a:chExt cx="3657600" cy="2971800"/>
              </a:xfrm>
            </p:grpSpPr>
            <p:grpSp>
              <p:nvGrpSpPr>
                <p:cNvPr id="86035" name="Group 86">
                  <a:extLst>
                    <a:ext uri="{FF2B5EF4-FFF2-40B4-BE49-F238E27FC236}">
                      <a16:creationId xmlns:a16="http://schemas.microsoft.com/office/drawing/2014/main" id="{2EB24C5E-7D7D-89F4-77A6-18CB3C2A2FD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5250" y="4572000"/>
                  <a:ext cx="3257550" cy="1981200"/>
                  <a:chOff x="95250" y="4572000"/>
                  <a:chExt cx="3257550" cy="1981200"/>
                </a:xfrm>
              </p:grpSpPr>
              <p:grpSp>
                <p:nvGrpSpPr>
                  <p:cNvPr id="86039" name="Group 102">
                    <a:extLst>
                      <a:ext uri="{FF2B5EF4-FFF2-40B4-BE49-F238E27FC236}">
                        <a16:creationId xmlns:a16="http://schemas.microsoft.com/office/drawing/2014/main" id="{8FCB31FE-518E-4BD7-412E-B2B07B4F94A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95250" y="4953000"/>
                    <a:ext cx="1809750" cy="1600200"/>
                    <a:chOff x="60" y="3120"/>
                    <a:chExt cx="1140" cy="1008"/>
                  </a:xfrm>
                </p:grpSpPr>
                <p:sp>
                  <p:nvSpPr>
                    <p:cNvPr id="86048" name="Text Box 737">
                      <a:extLst>
                        <a:ext uri="{FF2B5EF4-FFF2-40B4-BE49-F238E27FC236}">
                          <a16:creationId xmlns:a16="http://schemas.microsoft.com/office/drawing/2014/main" id="{AC00930D-9509-606C-8FD1-7F2C6573ACB4}"/>
                        </a:ext>
                      </a:extLst>
                    </p:cNvPr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60" y="3840"/>
                      <a:ext cx="1140" cy="28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>
                      <a:spAutoFit/>
                    </a:bodyPr>
                    <a:lstStyle>
                      <a:lvl1pPr>
                        <a:spcBef>
                          <a:spcPct val="20000"/>
                        </a:spcBef>
                        <a:buChar char="•"/>
                        <a:defRPr sz="3200">
                          <a:solidFill>
                            <a:schemeClr val="tx1"/>
                          </a:solidFill>
                          <a:latin typeface="Chalkboard" panose="03050602040202020205" pitchFamily="66" charset="77"/>
                          <a:ea typeface="ＭＳ Ｐゴシック" panose="020B0600070205080204" pitchFamily="34" charset="-128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buChar char="–"/>
                        <a:defRPr sz="2800">
                          <a:solidFill>
                            <a:schemeClr val="tx1"/>
                          </a:solidFill>
                          <a:latin typeface="Chalkboard" panose="03050602040202020205" pitchFamily="66" charset="77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har char="•"/>
                        <a:defRPr sz="2400">
                          <a:solidFill>
                            <a:schemeClr val="tx1"/>
                          </a:solidFill>
                          <a:latin typeface="Chalkboard" panose="03050602040202020205" pitchFamily="66" charset="77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har char="–"/>
                        <a:defRPr sz="2000">
                          <a:solidFill>
                            <a:schemeClr val="tx1"/>
                          </a:solidFill>
                          <a:latin typeface="Chalkboard" panose="03050602040202020205" pitchFamily="66" charset="77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har char="»"/>
                        <a:defRPr sz="2000">
                          <a:solidFill>
                            <a:schemeClr val="tx1"/>
                          </a:solidFill>
                          <a:latin typeface="Chalkboard" panose="03050602040202020205" pitchFamily="66" charset="77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2000">
                          <a:solidFill>
                            <a:schemeClr val="tx1"/>
                          </a:solidFill>
                          <a:latin typeface="Chalkboard" panose="03050602040202020205" pitchFamily="66" charset="77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2000">
                          <a:solidFill>
                            <a:schemeClr val="tx1"/>
                          </a:solidFill>
                          <a:latin typeface="Chalkboard" panose="03050602040202020205" pitchFamily="66" charset="77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2000">
                          <a:solidFill>
                            <a:schemeClr val="tx1"/>
                          </a:solidFill>
                          <a:latin typeface="Chalkboard" panose="03050602040202020205" pitchFamily="66" charset="77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2000">
                          <a:solidFill>
                            <a:schemeClr val="tx1"/>
                          </a:solidFill>
                          <a:latin typeface="Chalkboard" panose="03050602040202020205" pitchFamily="66" charset="77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algn="ctr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1200">
                          <a:latin typeface="Arial" panose="020B0604020202020204" pitchFamily="34" charset="0"/>
                        </a:rPr>
                        <a:t>PHARMACOLOGICAL </a:t>
                      </a:r>
                    </a:p>
                    <a:p>
                      <a:pPr algn="ctr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1200">
                          <a:latin typeface="Arial" panose="020B0604020202020204" pitchFamily="34" charset="0"/>
                        </a:rPr>
                        <a:t>DATA INTEGRATION</a:t>
                      </a:r>
                    </a:p>
                  </p:txBody>
                </p:sp>
                <p:pic>
                  <p:nvPicPr>
                    <p:cNvPr id="86049" name="Picture 767" descr="pharma_data_integration">
                      <a:extLst>
                        <a:ext uri="{FF2B5EF4-FFF2-40B4-BE49-F238E27FC236}">
                          <a16:creationId xmlns:a16="http://schemas.microsoft.com/office/drawing/2014/main" id="{35271744-CC6C-D2A7-66B6-BE5769B72545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2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4130" t="14500" r="24130" b="23000"/>
                    <a:stretch>
                      <a:fillRect/>
                    </a:stretch>
                  </p:blipFill>
                  <p:spPr bwMode="auto">
                    <a:xfrm>
                      <a:off x="92" y="3120"/>
                      <a:ext cx="916" cy="72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</p:pic>
              </p:grpSp>
              <p:sp>
                <p:nvSpPr>
                  <p:cNvPr id="86040" name="Line 88">
                    <a:extLst>
                      <a:ext uri="{FF2B5EF4-FFF2-40B4-BE49-F238E27FC236}">
                        <a16:creationId xmlns:a16="http://schemas.microsoft.com/office/drawing/2014/main" id="{1FD3E231-281C-03D0-EC36-AC2646CCCD2A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1524000" y="4572000"/>
                    <a:ext cx="381000" cy="304800"/>
                  </a:xfrm>
                  <a:prstGeom prst="line">
                    <a:avLst/>
                  </a:prstGeom>
                  <a:noFill/>
                  <a:ln w="38100">
                    <a:solidFill>
                      <a:srgbClr val="A50021"/>
                    </a:solidFill>
                    <a:round/>
                    <a:headEnd/>
                    <a:tailEnd type="triangle" w="med" len="med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grpSp>
                <p:nvGrpSpPr>
                  <p:cNvPr id="86041" name="Group 85">
                    <a:extLst>
                      <a:ext uri="{FF2B5EF4-FFF2-40B4-BE49-F238E27FC236}">
                        <a16:creationId xmlns:a16="http://schemas.microsoft.com/office/drawing/2014/main" id="{DFD4EBCD-FC94-0EA7-B2AC-C0D3BF57A77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2109788" y="4648200"/>
                    <a:ext cx="1243012" cy="1600200"/>
                    <a:chOff x="2109788" y="4648200"/>
                    <a:chExt cx="1243012" cy="1600200"/>
                  </a:xfrm>
                </p:grpSpPr>
                <p:grpSp>
                  <p:nvGrpSpPr>
                    <p:cNvPr id="86042" name="Group 101">
                      <a:extLst>
                        <a:ext uri="{FF2B5EF4-FFF2-40B4-BE49-F238E27FC236}">
                          <a16:creationId xmlns:a16="http://schemas.microsoft.com/office/drawing/2014/main" id="{F312349C-F897-BE89-47FC-8FDD19251F8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2109788" y="5105400"/>
                      <a:ext cx="1243012" cy="1143000"/>
                      <a:chOff x="1342" y="3264"/>
                      <a:chExt cx="783" cy="720"/>
                    </a:xfrm>
                  </p:grpSpPr>
                  <p:grpSp>
                    <p:nvGrpSpPr>
                      <p:cNvPr id="86044" name="Group 99">
                        <a:extLst>
                          <a:ext uri="{FF2B5EF4-FFF2-40B4-BE49-F238E27FC236}">
                            <a16:creationId xmlns:a16="http://schemas.microsoft.com/office/drawing/2014/main" id="{C903D8D7-4786-6F52-EDBB-D18DF46147DB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392" y="3264"/>
                        <a:ext cx="672" cy="480"/>
                        <a:chOff x="192" y="2304"/>
                        <a:chExt cx="672" cy="480"/>
                      </a:xfrm>
                    </p:grpSpPr>
                    <p:pic>
                      <p:nvPicPr>
                        <p:cNvPr id="86046" name="Picture 94" descr="Screen shot 2012-02-07 at 2">
                          <a:extLst>
                            <a:ext uri="{FF2B5EF4-FFF2-40B4-BE49-F238E27FC236}">
                              <a16:creationId xmlns:a16="http://schemas.microsoft.com/office/drawing/2014/main" id="{20E3739A-C080-2BD0-5FAB-57D1FC07E4C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35478" t="38133" r="39478" b="38034"/>
                        <a:stretch>
                          <a:fillRect/>
                        </a:stretch>
                      </p:blipFill>
                      <p:spPr bwMode="auto">
                        <a:xfrm>
                          <a:off x="240" y="2304"/>
                          <a:ext cx="576" cy="48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  <p:sp>
                      <p:nvSpPr>
                        <p:cNvPr id="86047" name="Rectangle 98">
                          <a:extLst>
                            <a:ext uri="{FF2B5EF4-FFF2-40B4-BE49-F238E27FC236}">
                              <a16:creationId xmlns:a16="http://schemas.microsoft.com/office/drawing/2014/main" id="{F63E76AF-4824-77BB-D16F-1416FEABEAC0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92" y="2736"/>
                          <a:ext cx="672" cy="48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wrap="none" anchor="ctr"/>
                        <a:lstStyle>
                          <a:lvl1pPr>
                            <a:spcBef>
                              <a:spcPct val="20000"/>
                            </a:spcBef>
                            <a:buChar char="•"/>
                            <a:defRPr sz="3200">
                              <a:solidFill>
                                <a:schemeClr val="tx1"/>
                              </a:solidFill>
                              <a:latin typeface="Chalkboard" panose="03050602040202020205" pitchFamily="66" charset="77"/>
                              <a:ea typeface="ＭＳ Ｐゴシック" panose="020B0600070205080204" pitchFamily="34" charset="-128"/>
                            </a:defRPr>
                          </a:lvl1pPr>
                          <a:lvl2pPr marL="37931725" indent="-37474525">
                            <a:spcBef>
                              <a:spcPct val="20000"/>
                            </a:spcBef>
                            <a:buChar char="–"/>
                            <a:defRPr sz="2800">
                              <a:solidFill>
                                <a:schemeClr val="tx1"/>
                              </a:solidFill>
                              <a:latin typeface="Chalkboard" panose="03050602040202020205" pitchFamily="66" charset="77"/>
                              <a:ea typeface="ＭＳ Ｐゴシック" panose="020B0600070205080204" pitchFamily="34" charset="-128"/>
                            </a:defRPr>
                          </a:lvl2pPr>
                          <a:lvl3pPr marL="1143000" indent="-228600">
                            <a:spcBef>
                              <a:spcPct val="20000"/>
                            </a:spcBef>
                            <a:buChar char="•"/>
                            <a:defRPr sz="2400">
                              <a:solidFill>
                                <a:schemeClr val="tx1"/>
                              </a:solidFill>
                              <a:latin typeface="Chalkboard" panose="03050602040202020205" pitchFamily="66" charset="77"/>
                              <a:ea typeface="ＭＳ Ｐゴシック" panose="020B0600070205080204" pitchFamily="34" charset="-128"/>
                            </a:defRPr>
                          </a:lvl3pPr>
                          <a:lvl4pPr marL="1600200" indent="-228600">
                            <a:spcBef>
                              <a:spcPct val="20000"/>
                            </a:spcBef>
                            <a:buChar char="–"/>
                            <a:defRPr sz="2000">
                              <a:solidFill>
                                <a:schemeClr val="tx1"/>
                              </a:solidFill>
                              <a:latin typeface="Chalkboard" panose="03050602040202020205" pitchFamily="66" charset="77"/>
                              <a:ea typeface="ＭＳ Ｐゴシック" panose="020B0600070205080204" pitchFamily="34" charset="-128"/>
                            </a:defRPr>
                          </a:lvl4pPr>
                          <a:lvl5pPr marL="2057400" indent="-228600">
                            <a:spcBef>
                              <a:spcPct val="20000"/>
                            </a:spcBef>
                            <a:buChar char="»"/>
                            <a:defRPr sz="2000">
                              <a:solidFill>
                                <a:schemeClr val="tx1"/>
                              </a:solidFill>
                              <a:latin typeface="Chalkboard" panose="03050602040202020205" pitchFamily="66" charset="77"/>
                              <a:ea typeface="ＭＳ Ｐゴシック" panose="020B0600070205080204" pitchFamily="34" charset="-128"/>
                            </a:defRPr>
                          </a:lvl5pPr>
                          <a:lvl6pPr marL="2514600" indent="-22860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har char="»"/>
                            <a:defRPr sz="2000">
                              <a:solidFill>
                                <a:schemeClr val="tx1"/>
                              </a:solidFill>
                              <a:latin typeface="Chalkboard" panose="03050602040202020205" pitchFamily="66" charset="77"/>
                              <a:ea typeface="ＭＳ Ｐゴシック" panose="020B0600070205080204" pitchFamily="34" charset="-128"/>
                            </a:defRPr>
                          </a:lvl6pPr>
                          <a:lvl7pPr marL="2971800" indent="-22860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har char="»"/>
                            <a:defRPr sz="2000">
                              <a:solidFill>
                                <a:schemeClr val="tx1"/>
                              </a:solidFill>
                              <a:latin typeface="Chalkboard" panose="03050602040202020205" pitchFamily="66" charset="77"/>
                              <a:ea typeface="ＭＳ Ｐゴシック" panose="020B0600070205080204" pitchFamily="34" charset="-128"/>
                            </a:defRPr>
                          </a:lvl7pPr>
                          <a:lvl8pPr marL="3429000" indent="-22860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har char="»"/>
                            <a:defRPr sz="2000">
                              <a:solidFill>
                                <a:schemeClr val="tx1"/>
                              </a:solidFill>
                              <a:latin typeface="Chalkboard" panose="03050602040202020205" pitchFamily="66" charset="77"/>
                              <a:ea typeface="ＭＳ Ｐゴシック" panose="020B0600070205080204" pitchFamily="34" charset="-128"/>
                            </a:defRPr>
                          </a:lvl8pPr>
                          <a:lvl9pPr marL="3886200" indent="-22860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har char="»"/>
                            <a:defRPr sz="2000">
                              <a:solidFill>
                                <a:schemeClr val="tx1"/>
                              </a:solidFill>
                              <a:latin typeface="Chalkboard" panose="03050602040202020205" pitchFamily="66" charset="77"/>
                              <a:ea typeface="ＭＳ Ｐゴシック" panose="020B0600070205080204" pitchFamily="34" charset="-128"/>
                            </a:defRPr>
                          </a:lvl9pPr>
                        </a:lstStyle>
                        <a:p>
                          <a:pPr eaLnBrk="1" hangingPunct="1">
                            <a:spcBef>
                              <a:spcPct val="0"/>
                            </a:spcBef>
                            <a:buFontTx/>
                            <a:buNone/>
                          </a:pPr>
                          <a:endParaRPr lang="en-US" altLang="en-US" sz="2800" b="0">
                            <a:latin typeface="Arial" panose="020B0604020202020204" pitchFamily="34" charset="0"/>
                          </a:endParaRPr>
                        </a:p>
                      </p:txBody>
                    </p:sp>
                  </p:grpSp>
                  <p:sp>
                    <p:nvSpPr>
                      <p:cNvPr id="86045" name="Text Box 737">
                        <a:extLst>
                          <a:ext uri="{FF2B5EF4-FFF2-40B4-BE49-F238E27FC236}">
                            <a16:creationId xmlns:a16="http://schemas.microsoft.com/office/drawing/2014/main" id="{70B8A42B-2C35-943E-712A-6B002239F09D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1342" y="3696"/>
                        <a:ext cx="783" cy="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>
                        <a:lvl1pPr>
                          <a:spcBef>
                            <a:spcPct val="20000"/>
                          </a:spcBef>
                          <a:buChar char="•"/>
                          <a:defRPr sz="3200">
                            <a:solidFill>
                              <a:schemeClr val="tx1"/>
                            </a:solidFill>
                            <a:latin typeface="Chalkboard" panose="03050602040202020205" pitchFamily="66" charset="77"/>
                            <a:ea typeface="ＭＳ Ｐゴシック" panose="020B0600070205080204" pitchFamily="34" charset="-128"/>
                          </a:defRPr>
                        </a:lvl1pPr>
                        <a:lvl2pPr marL="37931725" indent="-37474525">
                          <a:spcBef>
                            <a:spcPct val="20000"/>
                          </a:spcBef>
                          <a:buChar char="–"/>
                          <a:defRPr sz="2800">
                            <a:solidFill>
                              <a:schemeClr val="tx1"/>
                            </a:solidFill>
                            <a:latin typeface="Chalkboard" panose="03050602040202020205" pitchFamily="66" charset="77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spcBef>
                            <a:spcPct val="20000"/>
                          </a:spcBef>
                          <a:buChar char="•"/>
                          <a:defRPr sz="2400">
                            <a:solidFill>
                              <a:schemeClr val="tx1"/>
                            </a:solidFill>
                            <a:latin typeface="Chalkboard" panose="03050602040202020205" pitchFamily="66" charset="77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spcBef>
                            <a:spcPct val="20000"/>
                          </a:spcBef>
                          <a:buChar char="–"/>
                          <a:defRPr sz="2000">
                            <a:solidFill>
                              <a:schemeClr val="tx1"/>
                            </a:solidFill>
                            <a:latin typeface="Chalkboard" panose="03050602040202020205" pitchFamily="66" charset="77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spcBef>
                            <a:spcPct val="20000"/>
                          </a:spcBef>
                          <a:buChar char="»"/>
                          <a:defRPr sz="2000">
                            <a:solidFill>
                              <a:schemeClr val="tx1"/>
                            </a:solidFill>
                            <a:latin typeface="Chalkboard" panose="03050602040202020205" pitchFamily="66" charset="77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har char="»"/>
                          <a:defRPr sz="2000">
                            <a:solidFill>
                              <a:schemeClr val="tx1"/>
                            </a:solidFill>
                            <a:latin typeface="Chalkboard" panose="03050602040202020205" pitchFamily="66" charset="77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har char="»"/>
                          <a:defRPr sz="2000">
                            <a:solidFill>
                              <a:schemeClr val="tx1"/>
                            </a:solidFill>
                            <a:latin typeface="Chalkboard" panose="03050602040202020205" pitchFamily="66" charset="77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har char="»"/>
                          <a:defRPr sz="2000">
                            <a:solidFill>
                              <a:schemeClr val="tx1"/>
                            </a:solidFill>
                            <a:latin typeface="Chalkboard" panose="03050602040202020205" pitchFamily="66" charset="77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har char="»"/>
                          <a:defRPr sz="2000">
                            <a:solidFill>
                              <a:schemeClr val="tx1"/>
                            </a:solidFill>
                            <a:latin typeface="Chalkboard" panose="03050602040202020205" pitchFamily="66" charset="77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algn="ctr">
                          <a:spcBef>
                            <a:spcPct val="0"/>
                          </a:spcBef>
                          <a:buFontTx/>
                          <a:buNone/>
                        </a:pPr>
                        <a:r>
                          <a:rPr lang="en-US" altLang="en-US" sz="1200">
                            <a:latin typeface="Arial" panose="020B0604020202020204" pitchFamily="34" charset="0"/>
                          </a:rPr>
                          <a:t>BIO/CHEM </a:t>
                        </a:r>
                      </a:p>
                      <a:p>
                        <a:pPr algn="ctr">
                          <a:spcBef>
                            <a:spcPct val="0"/>
                          </a:spcBef>
                          <a:buFontTx/>
                          <a:buNone/>
                        </a:pPr>
                        <a:r>
                          <a:rPr lang="en-US" altLang="en-US" sz="1200">
                            <a:latin typeface="Arial" panose="020B0604020202020204" pitchFamily="34" charset="0"/>
                          </a:rPr>
                          <a:t>INFORMATICS</a:t>
                        </a:r>
                      </a:p>
                    </p:txBody>
                  </p:sp>
                </p:grpSp>
                <p:sp>
                  <p:nvSpPr>
                    <p:cNvPr id="86043" name="Line 103">
                      <a:extLst>
                        <a:ext uri="{FF2B5EF4-FFF2-40B4-BE49-F238E27FC236}">
                          <a16:creationId xmlns:a16="http://schemas.microsoft.com/office/drawing/2014/main" id="{442D6F62-CBF3-E80B-4775-C24A73064099}"/>
                        </a:ext>
                      </a:extLst>
                    </p:cNvPr>
                    <p:cNvSpPr>
                      <a:spLocks noChangeShapeType="1"/>
                    </p:cNvSpPr>
                    <p:nvPr/>
                  </p:nvSpPr>
                  <p:spPr bwMode="auto">
                    <a:xfrm flipV="1">
                      <a:off x="2743200" y="4648200"/>
                      <a:ext cx="0" cy="38100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rgbClr val="A50021"/>
                      </a:solidFill>
                      <a:round/>
                      <a:headEnd/>
                      <a:tailEnd type="triangle" w="med" len="med"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86036" name="Group 211">
                  <a:extLst>
                    <a:ext uri="{FF2B5EF4-FFF2-40B4-BE49-F238E27FC236}">
                      <a16:creationId xmlns:a16="http://schemas.microsoft.com/office/drawing/2014/main" id="{568AD67B-608B-7BA2-94E7-6C58B386681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0" y="3581400"/>
                  <a:ext cx="3657600" cy="1008221"/>
                  <a:chOff x="-152400" y="3581400"/>
                  <a:chExt cx="3657600" cy="1008221"/>
                </a:xfrm>
              </p:grpSpPr>
              <p:sp>
                <p:nvSpPr>
                  <p:cNvPr id="86037" name="Text Box 1088">
                    <a:extLst>
                      <a:ext uri="{FF2B5EF4-FFF2-40B4-BE49-F238E27FC236}">
                        <a16:creationId xmlns:a16="http://schemas.microsoft.com/office/drawing/2014/main" id="{37612BEE-EA9E-149E-ADD9-A6B1FF70F769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-152400" y="4343400"/>
                    <a:ext cx="3657600" cy="246221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sz="3200">
                        <a:solidFill>
                          <a:schemeClr val="tx1"/>
                        </a:solidFill>
                        <a:latin typeface="Chalkboard" panose="03050602040202020205" pitchFamily="66" charset="77"/>
                        <a:ea typeface="ＭＳ Ｐゴシック" panose="020B0600070205080204" pitchFamily="34" charset="-128"/>
                      </a:defRPr>
                    </a:lvl1pPr>
                    <a:lvl2pPr marL="37931725" indent="-37474525">
                      <a:spcBef>
                        <a:spcPct val="20000"/>
                      </a:spcBef>
                      <a:buChar char="–"/>
                      <a:defRPr sz="2800">
                        <a:solidFill>
                          <a:schemeClr val="tx1"/>
                        </a:solidFill>
                        <a:latin typeface="Chalkboard" panose="03050602040202020205" pitchFamily="66" charset="77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sz="2400">
                        <a:solidFill>
                          <a:schemeClr val="tx1"/>
                        </a:solidFill>
                        <a:latin typeface="Chalkboard" panose="03050602040202020205" pitchFamily="66" charset="77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Chalkboard" panose="03050602040202020205" pitchFamily="66" charset="77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Chalkboard" panose="03050602040202020205" pitchFamily="66" charset="77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Chalkboard" panose="03050602040202020205" pitchFamily="66" charset="77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Chalkboard" panose="03050602040202020205" pitchFamily="66" charset="77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Chalkboard" panose="03050602040202020205" pitchFamily="66" charset="77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Chalkboard" panose="03050602040202020205" pitchFamily="66" charset="77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000">
                        <a:latin typeface="Arial" panose="020B0604020202020204" pitchFamily="34" charset="0"/>
                      </a:rPr>
                      <a:t>COMPOUND-COMPOUND COMPARISON  AND RANKING</a:t>
                    </a:r>
                  </a:p>
                </p:txBody>
              </p:sp>
              <p:pic>
                <p:nvPicPr>
                  <p:cNvPr id="86038" name="Picture 210" descr="sort_plot_8_128.png">
                    <a:extLst>
                      <a:ext uri="{FF2B5EF4-FFF2-40B4-BE49-F238E27FC236}">
                        <a16:creationId xmlns:a16="http://schemas.microsoft.com/office/drawing/2014/main" id="{61C6F90A-363D-B7C8-492D-E3E3FC97ECF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17500" y="3581400"/>
                    <a:ext cx="2794000" cy="83820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</p:grpSp>
          </p:grpSp>
        </p:grp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5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Text Box 98">
            <a:extLst>
              <a:ext uri="{FF2B5EF4-FFF2-40B4-BE49-F238E27FC236}">
                <a16:creationId xmlns:a16="http://schemas.microsoft.com/office/drawing/2014/main" id="{1255E6F0-07D4-CC83-3358-042F3088C7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0" tIns="45711" rIns="91420" bIns="45711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0" dirty="0">
                <a:latin typeface="Arial" panose="020B0604020202020204" pitchFamily="34" charset="0"/>
              </a:rPr>
              <a:t>SOLUTION: SHOTGUN DRUG DISCOVERY – CANDO V2-3</a:t>
            </a:r>
          </a:p>
        </p:txBody>
      </p:sp>
      <p:pic>
        <p:nvPicPr>
          <p:cNvPr id="88066" name="Picture 4">
            <a:extLst>
              <a:ext uri="{FF2B5EF4-FFF2-40B4-BE49-F238E27FC236}">
                <a16:creationId xmlns:a16="http://schemas.microsoft.com/office/drawing/2014/main" id="{86C515DB-4C6D-F8FA-F98D-72506C4DB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3475"/>
            <a:ext cx="9144000" cy="459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8067" name="TextBox 24">
            <a:extLst>
              <a:ext uri="{FF2B5EF4-FFF2-40B4-BE49-F238E27FC236}">
                <a16:creationId xmlns:a16="http://schemas.microsoft.com/office/drawing/2014/main" id="{9B16257F-5331-85F4-FAA9-B98153831D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6553200"/>
            <a:ext cx="73914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</a:rPr>
              <a:t>Falls/Mangione/</a:t>
            </a:r>
            <a:r>
              <a:rPr lang="en-US" altLang="en-US" sz="1400" dirty="0" err="1">
                <a:latin typeface="Arial" panose="020B0604020202020204" pitchFamily="34" charset="0"/>
              </a:rPr>
              <a:t>Overhoff</a:t>
            </a:r>
            <a:r>
              <a:rPr lang="en-US" altLang="en-US" sz="1400" dirty="0">
                <a:latin typeface="Arial" panose="020B0604020202020204" pitchFamily="34" charset="0"/>
              </a:rPr>
              <a:t>/Hudson/</a:t>
            </a:r>
            <a:r>
              <a:rPr lang="en-US" altLang="en-US" sz="1400" dirty="0" err="1">
                <a:latin typeface="Arial" panose="020B0604020202020204" pitchFamily="34" charset="0"/>
              </a:rPr>
              <a:t>Bruggemann</a:t>
            </a:r>
            <a:r>
              <a:rPr lang="en-US" altLang="en-US" sz="1400" dirty="0">
                <a:latin typeface="Arial" panose="020B0604020202020204" pitchFamily="34" charset="0"/>
              </a:rPr>
              <a:t>/</a:t>
            </a:r>
            <a:r>
              <a:rPr lang="en-US" altLang="en-US" sz="1400" dirty="0" err="1">
                <a:latin typeface="Arial" panose="020B0604020202020204" pitchFamily="34" charset="0"/>
              </a:rPr>
              <a:t>Mammen</a:t>
            </a:r>
            <a:r>
              <a:rPr lang="en-US" altLang="en-US" sz="1400" dirty="0">
                <a:latin typeface="Arial" panose="020B0604020202020204" pitchFamily="34" charset="0"/>
              </a:rPr>
              <a:t>/Schuler/</a:t>
            </a:r>
            <a:r>
              <a:rPr lang="en-US" altLang="en-US" sz="1400" dirty="0" err="1">
                <a:latin typeface="Arial" panose="020B0604020202020204" pitchFamily="34" charset="0"/>
              </a:rPr>
              <a:t>Moukheiber</a:t>
            </a:r>
            <a:r>
              <a:rPr lang="en-US" altLang="en-US" sz="1400" dirty="0">
                <a:latin typeface="Arial" panose="020B0604020202020204" pitchFamily="34" charset="0"/>
              </a:rPr>
              <a:t>/Chopra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6BE40B-E642-EBE2-70BD-B9D5C8A0EE78}"/>
              </a:ext>
            </a:extLst>
          </p:cNvPr>
          <p:cNvSpPr/>
          <p:nvPr/>
        </p:nvSpPr>
        <p:spPr>
          <a:xfrm>
            <a:off x="152400" y="1219200"/>
            <a:ext cx="381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BEB5A1-AD66-B8D1-771D-1D28796B3C0C}"/>
              </a:ext>
            </a:extLst>
          </p:cNvPr>
          <p:cNvSpPr/>
          <p:nvPr/>
        </p:nvSpPr>
        <p:spPr>
          <a:xfrm>
            <a:off x="3429000" y="1133475"/>
            <a:ext cx="381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1DD82D-AB6D-F4D0-C601-706C8C5146E1}"/>
              </a:ext>
            </a:extLst>
          </p:cNvPr>
          <p:cNvSpPr/>
          <p:nvPr/>
        </p:nvSpPr>
        <p:spPr>
          <a:xfrm>
            <a:off x="119063" y="3205163"/>
            <a:ext cx="381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F1724B-8E03-A316-F056-D58B64537327}"/>
              </a:ext>
            </a:extLst>
          </p:cNvPr>
          <p:cNvSpPr/>
          <p:nvPr/>
        </p:nvSpPr>
        <p:spPr>
          <a:xfrm>
            <a:off x="3817938" y="1179513"/>
            <a:ext cx="381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49F069-DE89-B092-BC13-521268886422}"/>
              </a:ext>
            </a:extLst>
          </p:cNvPr>
          <p:cNvSpPr/>
          <p:nvPr/>
        </p:nvSpPr>
        <p:spPr>
          <a:xfrm>
            <a:off x="4000500" y="2743200"/>
            <a:ext cx="381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1F62B3-242A-C705-2AA5-452D083A8E5B}"/>
              </a:ext>
            </a:extLst>
          </p:cNvPr>
          <p:cNvSpPr/>
          <p:nvPr/>
        </p:nvSpPr>
        <p:spPr>
          <a:xfrm>
            <a:off x="3352800" y="4038600"/>
            <a:ext cx="2286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719E45-AA76-A8A6-A5ED-3EB664C7C784}"/>
              </a:ext>
            </a:extLst>
          </p:cNvPr>
          <p:cNvSpPr/>
          <p:nvPr/>
        </p:nvSpPr>
        <p:spPr>
          <a:xfrm>
            <a:off x="6438900" y="2933700"/>
            <a:ext cx="2286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1" name="Picture 2">
            <a:extLst>
              <a:ext uri="{FF2B5EF4-FFF2-40B4-BE49-F238E27FC236}">
                <a16:creationId xmlns:a16="http://schemas.microsoft.com/office/drawing/2014/main" id="{BBAF69FD-14EB-5BCB-3838-A28F1055B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075" y="1168400"/>
            <a:ext cx="2865438" cy="523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7762" name="TextBox 4">
            <a:extLst>
              <a:ext uri="{FF2B5EF4-FFF2-40B4-BE49-F238E27FC236}">
                <a16:creationId xmlns:a16="http://schemas.microsoft.com/office/drawing/2014/main" id="{B941A76E-2B76-3310-3290-7AF802081E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29400"/>
            <a:ext cx="1855788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b="0">
                <a:solidFill>
                  <a:srgbClr val="7F7F7F"/>
                </a:solidFill>
                <a:latin typeface="Times New Roman" panose="02020603050405020304" pitchFamily="18" charset="0"/>
              </a:rPr>
              <a:t>2bnh: alpha-beta horseshoe</a:t>
            </a:r>
          </a:p>
        </p:txBody>
      </p:sp>
      <p:sp>
        <p:nvSpPr>
          <p:cNvPr id="117763" name="TextBox 5">
            <a:extLst>
              <a:ext uri="{FF2B5EF4-FFF2-40B4-BE49-F238E27FC236}">
                <a16:creationId xmlns:a16="http://schemas.microsoft.com/office/drawing/2014/main" id="{E010C30F-8CFD-A52A-8E5E-E6C75F2384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9500" y="6629400"/>
            <a:ext cx="19050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b="0">
                <a:solidFill>
                  <a:srgbClr val="7F7F7F"/>
                </a:solidFill>
                <a:latin typeface="Times New Roman" panose="02020603050405020304" pitchFamily="18" charset="0"/>
              </a:rPr>
              <a:t>1hv9: left-handed beta helix</a:t>
            </a:r>
          </a:p>
        </p:txBody>
      </p:sp>
      <p:sp>
        <p:nvSpPr>
          <p:cNvPr id="117764" name="TextBox 6">
            <a:extLst>
              <a:ext uri="{FF2B5EF4-FFF2-40B4-BE49-F238E27FC236}">
                <a16:creationId xmlns:a16="http://schemas.microsoft.com/office/drawing/2014/main" id="{0F684E95-9986-41D0-B622-9E4606611C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13650" y="6629400"/>
            <a:ext cx="1558925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b="0">
                <a:solidFill>
                  <a:srgbClr val="7F7F7F"/>
                </a:solidFill>
                <a:latin typeface="Times New Roman" panose="02020603050405020304" pitchFamily="18" charset="0"/>
              </a:rPr>
              <a:t>1m30: SH3-like barrel</a:t>
            </a:r>
          </a:p>
        </p:txBody>
      </p:sp>
      <p:sp>
        <p:nvSpPr>
          <p:cNvPr id="117765" name="Rectangle 6">
            <a:extLst>
              <a:ext uri="{FF2B5EF4-FFF2-40B4-BE49-F238E27FC236}">
                <a16:creationId xmlns:a16="http://schemas.microsoft.com/office/drawing/2014/main" id="{DC64B8A1-FAC4-952D-18F3-C6907E44A1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3638"/>
            <a:ext cx="9144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>
                <a:latin typeface="Lucida Console" panose="020B0609040504020204" pitchFamily="49" charset="0"/>
              </a:rPr>
              <a:t>http://compbio.org</a:t>
            </a:r>
          </a:p>
        </p:txBody>
      </p:sp>
      <p:sp>
        <p:nvSpPr>
          <p:cNvPr id="117766" name="Text Box 48">
            <a:extLst>
              <a:ext uri="{FF2B5EF4-FFF2-40B4-BE49-F238E27FC236}">
                <a16:creationId xmlns:a16="http://schemas.microsoft.com/office/drawing/2014/main" id="{78A0B901-415D-4202-4876-4650F8B77F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9144000" cy="144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0" tIns="45711" rIns="91420" bIns="45711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1pPr>
            <a:lvl2pPr marL="37931725" indent="-3747452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halkboard" panose="03050602040202020205" pitchFamily="66" charset="77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200">
                <a:latin typeface="Arial" panose="020B0604020202020204" pitchFamily="34" charset="0"/>
              </a:rPr>
              <a:t>THE COMPREHENSIVE SOLUTION TO CHARACTERISE AND TREAT EVERY DISEASE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200">
                <a:solidFill>
                  <a:schemeClr val="bg2"/>
                </a:solidFill>
                <a:latin typeface="Arial" panose="020B0604020202020204" pitchFamily="34" charset="0"/>
              </a:rPr>
              <a:t>“It’s a small molecule world after all”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200">
              <a:solidFill>
                <a:srgbClr val="3333CC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FF"/>
      </a:dk2>
      <a:lt2>
        <a:srgbClr val="FFFF00"/>
      </a:lt2>
      <a:accent1>
        <a:srgbClr val="FF9900"/>
      </a:accent1>
      <a:accent2>
        <a:srgbClr val="00FFFF"/>
      </a:accent2>
      <a:accent3>
        <a:srgbClr val="AAAAFF"/>
      </a:accent3>
      <a:accent4>
        <a:srgbClr val="DADADA"/>
      </a:accent4>
      <a:accent5>
        <a:srgbClr val="FFCAAA"/>
      </a:accent5>
      <a:accent6>
        <a:srgbClr val="00E7E7"/>
      </a:accent6>
      <a:hlink>
        <a:srgbClr val="FF0000"/>
      </a:hlink>
      <a:folHlink>
        <a:srgbClr val="969696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Blank Presentation">
  <a:themeElements>
    <a:clrScheme name="1_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Blank Presentation">
      <a:majorFont>
        <a:latin typeface="Chalkboard Bold"/>
        <a:ea typeface=""/>
        <a:cs typeface=""/>
      </a:majorFont>
      <a:minorFont>
        <a:latin typeface="Chalkboa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218</Words>
  <Application>Microsoft Macintosh PowerPoint</Application>
  <PresentationFormat>On-screen Show (4:3)</PresentationFormat>
  <Paragraphs>63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18" baseType="lpstr">
      <vt:lpstr>American Typewriter</vt:lpstr>
      <vt:lpstr>Arial</vt:lpstr>
      <vt:lpstr>Calibri</vt:lpstr>
      <vt:lpstr>Chalkboard</vt:lpstr>
      <vt:lpstr>Chalkboard Bold</vt:lpstr>
      <vt:lpstr>Lucida Console</vt:lpstr>
      <vt:lpstr>Times</vt:lpstr>
      <vt:lpstr>Times New Roman</vt:lpstr>
      <vt:lpstr>Default Design</vt:lpstr>
      <vt:lpstr>Office Theme</vt:lpstr>
      <vt:lpstr>1_Office Theme</vt:lpstr>
      <vt:lpstr>1_Blank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Microsoft Office User</cp:lastModifiedBy>
  <cp:revision>35</cp:revision>
  <dcterms:created xsi:type="dcterms:W3CDTF">2017-03-22T23:54:20Z</dcterms:created>
  <dcterms:modified xsi:type="dcterms:W3CDTF">2022-11-02T21:11:48Z</dcterms:modified>
  <cp:category/>
</cp:coreProperties>
</file>